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83" r:id="rId5"/>
    <p:sldId id="275" r:id="rId6"/>
    <p:sldId id="284" r:id="rId7"/>
    <p:sldId id="285" r:id="rId8"/>
    <p:sldId id="281" r:id="rId9"/>
    <p:sldId id="286" r:id="rId10"/>
    <p:sldId id="287" r:id="rId11"/>
    <p:sldId id="288" r:id="rId12"/>
    <p:sldId id="289" r:id="rId13"/>
    <p:sldId id="290" r:id="rId14"/>
    <p:sldId id="291" r:id="rId15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1BBFF-BD2A-4131-BC2A-F005DF20632E}" v="23" dt="2022-01-11T18:38:53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Worstell" userId="92dbdde84d16081f" providerId="LiveId" clId="{93A1BBFF-BD2A-4131-BC2A-F005DF20632E}"/>
    <pc:docChg chg="undo custSel addSld delSld modSld sldOrd">
      <pc:chgData name="Bill Worstell" userId="92dbdde84d16081f" providerId="LiveId" clId="{93A1BBFF-BD2A-4131-BC2A-F005DF20632E}" dt="2022-01-11T18:39:07.552" v="926" actId="20577"/>
      <pc:docMkLst>
        <pc:docMk/>
      </pc:docMkLst>
      <pc:sldChg chg="modSp mod">
        <pc:chgData name="Bill Worstell" userId="92dbdde84d16081f" providerId="LiveId" clId="{93A1BBFF-BD2A-4131-BC2A-F005DF20632E}" dt="2022-01-11T16:25:10.606" v="18" actId="20577"/>
        <pc:sldMkLst>
          <pc:docMk/>
          <pc:sldMk cId="2866334388" sldId="256"/>
        </pc:sldMkLst>
        <pc:spChg chg="mod">
          <ac:chgData name="Bill Worstell" userId="92dbdde84d16081f" providerId="LiveId" clId="{93A1BBFF-BD2A-4131-BC2A-F005DF20632E}" dt="2022-01-11T16:25:06.181" v="16" actId="20577"/>
          <ac:spMkLst>
            <pc:docMk/>
            <pc:sldMk cId="2866334388" sldId="256"/>
            <ac:spMk id="2" creationId="{B37DAAED-CE7A-4E2C-9CBF-2626DC78500F}"/>
          </ac:spMkLst>
        </pc:spChg>
        <pc:spChg chg="mod">
          <ac:chgData name="Bill Worstell" userId="92dbdde84d16081f" providerId="LiveId" clId="{93A1BBFF-BD2A-4131-BC2A-F005DF20632E}" dt="2022-01-11T16:25:10.606" v="18" actId="20577"/>
          <ac:spMkLst>
            <pc:docMk/>
            <pc:sldMk cId="2866334388" sldId="256"/>
            <ac:spMk id="3" creationId="{BAE47DFA-022F-450B-8BAC-C6ED72DC0958}"/>
          </ac:spMkLst>
        </pc:spChg>
      </pc:sldChg>
      <pc:sldChg chg="addSp delSp modSp mod">
        <pc:chgData name="Bill Worstell" userId="92dbdde84d16081f" providerId="LiveId" clId="{93A1BBFF-BD2A-4131-BC2A-F005DF20632E}" dt="2022-01-11T16:35:23.278" v="98" actId="20577"/>
        <pc:sldMkLst>
          <pc:docMk/>
          <pc:sldMk cId="1428874695" sldId="257"/>
        </pc:sldMkLst>
        <pc:spChg chg="mod">
          <ac:chgData name="Bill Worstell" userId="92dbdde84d16081f" providerId="LiveId" clId="{93A1BBFF-BD2A-4131-BC2A-F005DF20632E}" dt="2022-01-11T16:35:23.278" v="98" actId="20577"/>
          <ac:spMkLst>
            <pc:docMk/>
            <pc:sldMk cId="1428874695" sldId="257"/>
            <ac:spMk id="10" creationId="{3CD4E136-5F98-404A-B8F0-583562861683}"/>
          </ac:spMkLst>
        </pc:spChg>
        <pc:spChg chg="del">
          <ac:chgData name="Bill Worstell" userId="92dbdde84d16081f" providerId="LiveId" clId="{93A1BBFF-BD2A-4131-BC2A-F005DF20632E}" dt="2022-01-11T16:25:33" v="24" actId="478"/>
          <ac:spMkLst>
            <pc:docMk/>
            <pc:sldMk cId="1428874695" sldId="257"/>
            <ac:spMk id="11" creationId="{AC8AD32B-EC24-448E-9DB0-41399DF05523}"/>
          </ac:spMkLst>
        </pc:spChg>
        <pc:spChg chg="del">
          <ac:chgData name="Bill Worstell" userId="92dbdde84d16081f" providerId="LiveId" clId="{93A1BBFF-BD2A-4131-BC2A-F005DF20632E}" dt="2022-01-11T16:25:26.536" v="22" actId="478"/>
          <ac:spMkLst>
            <pc:docMk/>
            <pc:sldMk cId="1428874695" sldId="257"/>
            <ac:spMk id="13" creationId="{0BB21F1E-E553-411C-9C20-C4C70D9BA707}"/>
          </ac:spMkLst>
        </pc:spChg>
        <pc:spChg chg="del">
          <ac:chgData name="Bill Worstell" userId="92dbdde84d16081f" providerId="LiveId" clId="{93A1BBFF-BD2A-4131-BC2A-F005DF20632E}" dt="2022-01-11T16:25:29.600" v="23" actId="478"/>
          <ac:spMkLst>
            <pc:docMk/>
            <pc:sldMk cId="1428874695" sldId="257"/>
            <ac:spMk id="14" creationId="{9FF1DBD9-63BC-4FE0-8866-175740C379C0}"/>
          </ac:spMkLst>
        </pc:spChg>
        <pc:spChg chg="mod">
          <ac:chgData name="Bill Worstell" userId="92dbdde84d16081f" providerId="LiveId" clId="{93A1BBFF-BD2A-4131-BC2A-F005DF20632E}" dt="2022-01-11T16:28:16.481" v="83" actId="14100"/>
          <ac:spMkLst>
            <pc:docMk/>
            <pc:sldMk cId="1428874695" sldId="257"/>
            <ac:spMk id="15" creationId="{EBCBDAD8-F146-4CE9-A9C5-B71FA46927B2}"/>
          </ac:spMkLst>
        </pc:spChg>
        <pc:picChg chg="del">
          <ac:chgData name="Bill Worstell" userId="92dbdde84d16081f" providerId="LiveId" clId="{93A1BBFF-BD2A-4131-BC2A-F005DF20632E}" dt="2022-01-11T16:25:16.236" v="19" actId="478"/>
          <ac:picMkLst>
            <pc:docMk/>
            <pc:sldMk cId="1428874695" sldId="257"/>
            <ac:picMk id="3" creationId="{826F4408-CEF3-405D-840A-ACE097FA8CE3}"/>
          </ac:picMkLst>
        </pc:picChg>
        <pc:picChg chg="add mod">
          <ac:chgData name="Bill Worstell" userId="92dbdde84d16081f" providerId="LiveId" clId="{93A1BBFF-BD2A-4131-BC2A-F005DF20632E}" dt="2022-01-11T16:27:09.599" v="51" actId="1076"/>
          <ac:picMkLst>
            <pc:docMk/>
            <pc:sldMk cId="1428874695" sldId="257"/>
            <ac:picMk id="4" creationId="{857FC0A6-2369-4035-84AF-E87201714047}"/>
          </ac:picMkLst>
        </pc:picChg>
        <pc:picChg chg="del">
          <ac:chgData name="Bill Worstell" userId="92dbdde84d16081f" providerId="LiveId" clId="{93A1BBFF-BD2A-4131-BC2A-F005DF20632E}" dt="2022-01-11T16:25:19.319" v="20" actId="478"/>
          <ac:picMkLst>
            <pc:docMk/>
            <pc:sldMk cId="1428874695" sldId="257"/>
            <ac:picMk id="5" creationId="{4835A173-3CA0-4636-A041-97BD2BEE9438}"/>
          </ac:picMkLst>
        </pc:picChg>
        <pc:picChg chg="del">
          <ac:chgData name="Bill Worstell" userId="92dbdde84d16081f" providerId="LiveId" clId="{93A1BBFF-BD2A-4131-BC2A-F005DF20632E}" dt="2022-01-11T16:25:21.919" v="21" actId="478"/>
          <ac:picMkLst>
            <pc:docMk/>
            <pc:sldMk cId="1428874695" sldId="257"/>
            <ac:picMk id="7" creationId="{B38E8056-2E4D-4B48-B024-22B226605400}"/>
          </ac:picMkLst>
        </pc:picChg>
        <pc:picChg chg="add mod">
          <ac:chgData name="Bill Worstell" userId="92dbdde84d16081f" providerId="LiveId" clId="{93A1BBFF-BD2A-4131-BC2A-F005DF20632E}" dt="2022-01-11T16:29:17.441" v="89" actId="14100"/>
          <ac:picMkLst>
            <pc:docMk/>
            <pc:sldMk cId="1428874695" sldId="257"/>
            <ac:picMk id="8" creationId="{D9246949-43A8-4DDE-B750-49215B44D2D6}"/>
          </ac:picMkLst>
        </pc:picChg>
      </pc:sldChg>
      <pc:sldChg chg="del">
        <pc:chgData name="Bill Worstell" userId="92dbdde84d16081f" providerId="LiveId" clId="{93A1BBFF-BD2A-4131-BC2A-F005DF20632E}" dt="2022-01-11T17:09:14.479" v="301" actId="47"/>
        <pc:sldMkLst>
          <pc:docMk/>
          <pc:sldMk cId="2770497984" sldId="258"/>
        </pc:sldMkLst>
      </pc:sldChg>
      <pc:sldChg chg="del">
        <pc:chgData name="Bill Worstell" userId="92dbdde84d16081f" providerId="LiveId" clId="{93A1BBFF-BD2A-4131-BC2A-F005DF20632E}" dt="2022-01-11T17:09:12.611" v="300" actId="47"/>
        <pc:sldMkLst>
          <pc:docMk/>
          <pc:sldMk cId="3501804665" sldId="259"/>
        </pc:sldMkLst>
      </pc:sldChg>
      <pc:sldChg chg="del">
        <pc:chgData name="Bill Worstell" userId="92dbdde84d16081f" providerId="LiveId" clId="{93A1BBFF-BD2A-4131-BC2A-F005DF20632E}" dt="2022-01-11T17:09:15.815" v="302" actId="47"/>
        <pc:sldMkLst>
          <pc:docMk/>
          <pc:sldMk cId="4233338926" sldId="260"/>
        </pc:sldMkLst>
      </pc:sldChg>
      <pc:sldChg chg="del">
        <pc:chgData name="Bill Worstell" userId="92dbdde84d16081f" providerId="LiveId" clId="{93A1BBFF-BD2A-4131-BC2A-F005DF20632E}" dt="2022-01-11T17:09:25.553" v="303" actId="47"/>
        <pc:sldMkLst>
          <pc:docMk/>
          <pc:sldMk cId="148146795" sldId="261"/>
        </pc:sldMkLst>
      </pc:sldChg>
      <pc:sldChg chg="del">
        <pc:chgData name="Bill Worstell" userId="92dbdde84d16081f" providerId="LiveId" clId="{93A1BBFF-BD2A-4131-BC2A-F005DF20632E}" dt="2022-01-11T17:09:27.409" v="304" actId="47"/>
        <pc:sldMkLst>
          <pc:docMk/>
          <pc:sldMk cId="1424219141" sldId="262"/>
        </pc:sldMkLst>
      </pc:sldChg>
      <pc:sldChg chg="del">
        <pc:chgData name="Bill Worstell" userId="92dbdde84d16081f" providerId="LiveId" clId="{93A1BBFF-BD2A-4131-BC2A-F005DF20632E}" dt="2022-01-11T17:09:28.705" v="305" actId="47"/>
        <pc:sldMkLst>
          <pc:docMk/>
          <pc:sldMk cId="282013778" sldId="263"/>
        </pc:sldMkLst>
      </pc:sldChg>
      <pc:sldChg chg="del">
        <pc:chgData name="Bill Worstell" userId="92dbdde84d16081f" providerId="LiveId" clId="{93A1BBFF-BD2A-4131-BC2A-F005DF20632E}" dt="2022-01-11T17:09:38.891" v="310" actId="47"/>
        <pc:sldMkLst>
          <pc:docMk/>
          <pc:sldMk cId="2295717171" sldId="264"/>
        </pc:sldMkLst>
      </pc:sldChg>
      <pc:sldChg chg="del">
        <pc:chgData name="Bill Worstell" userId="92dbdde84d16081f" providerId="LiveId" clId="{93A1BBFF-BD2A-4131-BC2A-F005DF20632E}" dt="2022-01-11T17:09:41.692" v="311" actId="47"/>
        <pc:sldMkLst>
          <pc:docMk/>
          <pc:sldMk cId="1665327168" sldId="265"/>
        </pc:sldMkLst>
      </pc:sldChg>
      <pc:sldChg chg="del">
        <pc:chgData name="Bill Worstell" userId="92dbdde84d16081f" providerId="LiveId" clId="{93A1BBFF-BD2A-4131-BC2A-F005DF20632E}" dt="2022-01-11T17:09:30.809" v="306" actId="47"/>
        <pc:sldMkLst>
          <pc:docMk/>
          <pc:sldMk cId="951252205" sldId="266"/>
        </pc:sldMkLst>
      </pc:sldChg>
      <pc:sldChg chg="del">
        <pc:chgData name="Bill Worstell" userId="92dbdde84d16081f" providerId="LiveId" clId="{93A1BBFF-BD2A-4131-BC2A-F005DF20632E}" dt="2022-01-11T17:09:33.725" v="307" actId="47"/>
        <pc:sldMkLst>
          <pc:docMk/>
          <pc:sldMk cId="3974259485" sldId="268"/>
        </pc:sldMkLst>
      </pc:sldChg>
      <pc:sldChg chg="del">
        <pc:chgData name="Bill Worstell" userId="92dbdde84d16081f" providerId="LiveId" clId="{93A1BBFF-BD2A-4131-BC2A-F005DF20632E}" dt="2022-01-11T17:09:37.524" v="309" actId="47"/>
        <pc:sldMkLst>
          <pc:docMk/>
          <pc:sldMk cId="1741287700" sldId="270"/>
        </pc:sldMkLst>
      </pc:sldChg>
      <pc:sldChg chg="del">
        <pc:chgData name="Bill Worstell" userId="92dbdde84d16081f" providerId="LiveId" clId="{93A1BBFF-BD2A-4131-BC2A-F005DF20632E}" dt="2022-01-11T17:09:36.024" v="308" actId="47"/>
        <pc:sldMkLst>
          <pc:docMk/>
          <pc:sldMk cId="3906491453" sldId="272"/>
        </pc:sldMkLst>
      </pc:sldChg>
      <pc:sldChg chg="del">
        <pc:chgData name="Bill Worstell" userId="92dbdde84d16081f" providerId="LiveId" clId="{93A1BBFF-BD2A-4131-BC2A-F005DF20632E}" dt="2022-01-11T17:10:00.986" v="317" actId="47"/>
        <pc:sldMkLst>
          <pc:docMk/>
          <pc:sldMk cId="102012465" sldId="273"/>
        </pc:sldMkLst>
      </pc:sldChg>
      <pc:sldChg chg="addSp delSp modSp mod ord">
        <pc:chgData name="Bill Worstell" userId="92dbdde84d16081f" providerId="LiveId" clId="{93A1BBFF-BD2A-4131-BC2A-F005DF20632E}" dt="2022-01-11T17:05:28.251" v="288" actId="167"/>
        <pc:sldMkLst>
          <pc:docMk/>
          <pc:sldMk cId="83885878" sldId="275"/>
        </pc:sldMkLst>
        <pc:spChg chg="add mod">
          <ac:chgData name="Bill Worstell" userId="92dbdde84d16081f" providerId="LiveId" clId="{93A1BBFF-BD2A-4131-BC2A-F005DF20632E}" dt="2022-01-11T16:48:46.450" v="169" actId="1076"/>
          <ac:spMkLst>
            <pc:docMk/>
            <pc:sldMk cId="83885878" sldId="275"/>
            <ac:spMk id="4" creationId="{54B8A095-A0EC-4020-8F33-FDD7155BBB98}"/>
          </ac:spMkLst>
        </pc:spChg>
        <pc:picChg chg="add del mod">
          <ac:chgData name="Bill Worstell" userId="92dbdde84d16081f" providerId="LiveId" clId="{93A1BBFF-BD2A-4131-BC2A-F005DF20632E}" dt="2022-01-11T17:00:56.819" v="269" actId="478"/>
          <ac:picMkLst>
            <pc:docMk/>
            <pc:sldMk cId="83885878" sldId="275"/>
            <ac:picMk id="3" creationId="{ED54635F-DA95-4ACC-95BB-144E48F2D3CD}"/>
          </ac:picMkLst>
        </pc:picChg>
        <pc:picChg chg="add del mod">
          <ac:chgData name="Bill Worstell" userId="92dbdde84d16081f" providerId="LiveId" clId="{93A1BBFF-BD2A-4131-BC2A-F005DF20632E}" dt="2022-01-11T17:03:28.185" v="277" actId="478"/>
          <ac:picMkLst>
            <pc:docMk/>
            <pc:sldMk cId="83885878" sldId="275"/>
            <ac:picMk id="6" creationId="{A49B8AA9-2F22-483F-A731-87044AD3CFD3}"/>
          </ac:picMkLst>
        </pc:picChg>
        <pc:picChg chg="add del mod ord">
          <ac:chgData name="Bill Worstell" userId="92dbdde84d16081f" providerId="LiveId" clId="{93A1BBFF-BD2A-4131-BC2A-F005DF20632E}" dt="2022-01-11T17:02:38.066" v="273" actId="478"/>
          <ac:picMkLst>
            <pc:docMk/>
            <pc:sldMk cId="83885878" sldId="275"/>
            <ac:picMk id="8" creationId="{B866085B-25EE-48CF-AD17-AEAFE5441694}"/>
          </ac:picMkLst>
        </pc:picChg>
        <pc:picChg chg="add mod ord">
          <ac:chgData name="Bill Worstell" userId="92dbdde84d16081f" providerId="LiveId" clId="{93A1BBFF-BD2A-4131-BC2A-F005DF20632E}" dt="2022-01-11T17:05:28.251" v="288" actId="167"/>
          <ac:picMkLst>
            <pc:docMk/>
            <pc:sldMk cId="83885878" sldId="275"/>
            <ac:picMk id="10" creationId="{56A6B81C-90AB-4558-89EB-E4C03961DC46}"/>
          </ac:picMkLst>
        </pc:picChg>
        <pc:picChg chg="add mod">
          <ac:chgData name="Bill Worstell" userId="92dbdde84d16081f" providerId="LiveId" clId="{93A1BBFF-BD2A-4131-BC2A-F005DF20632E}" dt="2022-01-11T17:05:11.416" v="283" actId="14100"/>
          <ac:picMkLst>
            <pc:docMk/>
            <pc:sldMk cId="83885878" sldId="275"/>
            <ac:picMk id="12" creationId="{A1D51738-0FC0-4F23-A87B-21C6AABC65B4}"/>
          </ac:picMkLst>
        </pc:picChg>
        <pc:picChg chg="add mod ord">
          <ac:chgData name="Bill Worstell" userId="92dbdde84d16081f" providerId="LiveId" clId="{93A1BBFF-BD2A-4131-BC2A-F005DF20632E}" dt="2022-01-11T17:05:24.154" v="287" actId="1076"/>
          <ac:picMkLst>
            <pc:docMk/>
            <pc:sldMk cId="83885878" sldId="275"/>
            <ac:picMk id="14" creationId="{018E50CF-30AF-4092-A715-1080C6EA594A}"/>
          </ac:picMkLst>
        </pc:picChg>
      </pc:sldChg>
      <pc:sldChg chg="del">
        <pc:chgData name="Bill Worstell" userId="92dbdde84d16081f" providerId="LiveId" clId="{93A1BBFF-BD2A-4131-BC2A-F005DF20632E}" dt="2022-01-11T17:09:43.956" v="312" actId="47"/>
        <pc:sldMkLst>
          <pc:docMk/>
          <pc:sldMk cId="1454114288" sldId="276"/>
        </pc:sldMkLst>
      </pc:sldChg>
      <pc:sldChg chg="del">
        <pc:chgData name="Bill Worstell" userId="92dbdde84d16081f" providerId="LiveId" clId="{93A1BBFF-BD2A-4131-BC2A-F005DF20632E}" dt="2022-01-11T17:09:46.116" v="313" actId="47"/>
        <pc:sldMkLst>
          <pc:docMk/>
          <pc:sldMk cId="2113403901" sldId="277"/>
        </pc:sldMkLst>
      </pc:sldChg>
      <pc:sldChg chg="del">
        <pc:chgData name="Bill Worstell" userId="92dbdde84d16081f" providerId="LiveId" clId="{93A1BBFF-BD2A-4131-BC2A-F005DF20632E}" dt="2022-01-11T17:09:53.277" v="314" actId="47"/>
        <pc:sldMkLst>
          <pc:docMk/>
          <pc:sldMk cId="979801638" sldId="278"/>
        </pc:sldMkLst>
      </pc:sldChg>
      <pc:sldChg chg="del">
        <pc:chgData name="Bill Worstell" userId="92dbdde84d16081f" providerId="LiveId" clId="{93A1BBFF-BD2A-4131-BC2A-F005DF20632E}" dt="2022-01-11T17:09:56.449" v="315" actId="47"/>
        <pc:sldMkLst>
          <pc:docMk/>
          <pc:sldMk cId="4294173494" sldId="279"/>
        </pc:sldMkLst>
      </pc:sldChg>
      <pc:sldChg chg="del">
        <pc:chgData name="Bill Worstell" userId="92dbdde84d16081f" providerId="LiveId" clId="{93A1BBFF-BD2A-4131-BC2A-F005DF20632E}" dt="2022-01-11T17:09:59.627" v="316" actId="47"/>
        <pc:sldMkLst>
          <pc:docMk/>
          <pc:sldMk cId="1419414684" sldId="280"/>
        </pc:sldMkLst>
      </pc:sldChg>
      <pc:sldChg chg="modSp mod">
        <pc:chgData name="Bill Worstell" userId="92dbdde84d16081f" providerId="LiveId" clId="{93A1BBFF-BD2A-4131-BC2A-F005DF20632E}" dt="2022-01-11T17:40:43.684" v="611" actId="1076"/>
        <pc:sldMkLst>
          <pc:docMk/>
          <pc:sldMk cId="1382989940" sldId="281"/>
        </pc:sldMkLst>
        <pc:spChg chg="mod">
          <ac:chgData name="Bill Worstell" userId="92dbdde84d16081f" providerId="LiveId" clId="{93A1BBFF-BD2A-4131-BC2A-F005DF20632E}" dt="2022-01-11T17:40:43.684" v="611" actId="1076"/>
          <ac:spMkLst>
            <pc:docMk/>
            <pc:sldMk cId="1382989940" sldId="281"/>
            <ac:spMk id="19" creationId="{E1885F49-FA62-439B-AEEF-32F9AB37A6B2}"/>
          </ac:spMkLst>
        </pc:spChg>
      </pc:sldChg>
      <pc:sldChg chg="addSp modSp new mod">
        <pc:chgData name="Bill Worstell" userId="92dbdde84d16081f" providerId="LiveId" clId="{93A1BBFF-BD2A-4131-BC2A-F005DF20632E}" dt="2022-01-11T16:35:44.401" v="116" actId="20577"/>
        <pc:sldMkLst>
          <pc:docMk/>
          <pc:sldMk cId="3791767897" sldId="282"/>
        </pc:sldMkLst>
        <pc:spChg chg="add mod">
          <ac:chgData name="Bill Worstell" userId="92dbdde84d16081f" providerId="LiveId" clId="{93A1BBFF-BD2A-4131-BC2A-F005DF20632E}" dt="2022-01-11T16:35:44.401" v="116" actId="20577"/>
          <ac:spMkLst>
            <pc:docMk/>
            <pc:sldMk cId="3791767897" sldId="282"/>
            <ac:spMk id="6" creationId="{621F26BB-28E4-4962-AC30-6E6A0DE2D826}"/>
          </ac:spMkLst>
        </pc:spChg>
        <pc:spChg chg="add mod">
          <ac:chgData name="Bill Worstell" userId="92dbdde84d16081f" providerId="LiveId" clId="{93A1BBFF-BD2A-4131-BC2A-F005DF20632E}" dt="2022-01-11T16:35:34.704" v="100" actId="1076"/>
          <ac:spMkLst>
            <pc:docMk/>
            <pc:sldMk cId="3791767897" sldId="282"/>
            <ac:spMk id="7" creationId="{AAD43366-4BE1-4012-BEC9-42FFFC555435}"/>
          </ac:spMkLst>
        </pc:spChg>
        <pc:picChg chg="add mod">
          <ac:chgData name="Bill Worstell" userId="92dbdde84d16081f" providerId="LiveId" clId="{93A1BBFF-BD2A-4131-BC2A-F005DF20632E}" dt="2022-01-11T16:35:14.261" v="97" actId="14100"/>
          <ac:picMkLst>
            <pc:docMk/>
            <pc:sldMk cId="3791767897" sldId="282"/>
            <ac:picMk id="3" creationId="{3F6981DA-1631-4FCA-A182-8EBDC4BEAA9C}"/>
          </ac:picMkLst>
        </pc:picChg>
        <pc:picChg chg="add mod">
          <ac:chgData name="Bill Worstell" userId="92dbdde84d16081f" providerId="LiveId" clId="{93A1BBFF-BD2A-4131-BC2A-F005DF20632E}" dt="2022-01-11T16:35:08.820" v="96" actId="1076"/>
          <ac:picMkLst>
            <pc:docMk/>
            <pc:sldMk cId="3791767897" sldId="282"/>
            <ac:picMk id="5" creationId="{89D41384-4A40-4D05-BA7D-38ED99FB311C}"/>
          </ac:picMkLst>
        </pc:picChg>
      </pc:sldChg>
      <pc:sldChg chg="addSp delSp modSp add mod">
        <pc:chgData name="Bill Worstell" userId="92dbdde84d16081f" providerId="LiveId" clId="{93A1BBFF-BD2A-4131-BC2A-F005DF20632E}" dt="2022-01-11T16:54:12.394" v="264" actId="20577"/>
        <pc:sldMkLst>
          <pc:docMk/>
          <pc:sldMk cId="1515862807" sldId="283"/>
        </pc:sldMkLst>
        <pc:spChg chg="add mod">
          <ac:chgData name="Bill Worstell" userId="92dbdde84d16081f" providerId="LiveId" clId="{93A1BBFF-BD2A-4131-BC2A-F005DF20632E}" dt="2022-01-11T16:52:57.374" v="222" actId="1076"/>
          <ac:spMkLst>
            <pc:docMk/>
            <pc:sldMk cId="1515862807" sldId="283"/>
            <ac:spMk id="4" creationId="{7E87C4B7-F4E7-4E9D-B8AA-020BC69763F0}"/>
          </ac:spMkLst>
        </pc:spChg>
        <pc:spChg chg="add mod">
          <ac:chgData name="Bill Worstell" userId="92dbdde84d16081f" providerId="LiveId" clId="{93A1BBFF-BD2A-4131-BC2A-F005DF20632E}" dt="2022-01-11T16:37:53.644" v="122" actId="1076"/>
          <ac:spMkLst>
            <pc:docMk/>
            <pc:sldMk cId="1515862807" sldId="283"/>
            <ac:spMk id="5" creationId="{264DEE04-C75E-42B3-8587-3DB607EA37CD}"/>
          </ac:spMkLst>
        </pc:spChg>
        <pc:spChg chg="add del mod">
          <ac:chgData name="Bill Worstell" userId="92dbdde84d16081f" providerId="LiveId" clId="{93A1BBFF-BD2A-4131-BC2A-F005DF20632E}" dt="2022-01-11T16:39:36.363" v="157"/>
          <ac:spMkLst>
            <pc:docMk/>
            <pc:sldMk cId="1515862807" sldId="283"/>
            <ac:spMk id="6" creationId="{FD023632-658A-40A5-9B49-208DA6993E05}"/>
          </ac:spMkLst>
        </pc:spChg>
        <pc:spChg chg="add del mod">
          <ac:chgData name="Bill Worstell" userId="92dbdde84d16081f" providerId="LiveId" clId="{93A1BBFF-BD2A-4131-BC2A-F005DF20632E}" dt="2022-01-11T16:39:36.363" v="157"/>
          <ac:spMkLst>
            <pc:docMk/>
            <pc:sldMk cId="1515862807" sldId="283"/>
            <ac:spMk id="7" creationId="{57F46F16-E1F7-4277-8B8B-3E9B779F8606}"/>
          </ac:spMkLst>
        </pc:spChg>
        <pc:spChg chg="add mod">
          <ac:chgData name="Bill Worstell" userId="92dbdde84d16081f" providerId="LiveId" clId="{93A1BBFF-BD2A-4131-BC2A-F005DF20632E}" dt="2022-01-11T16:51:46.804" v="221" actId="20577"/>
          <ac:spMkLst>
            <pc:docMk/>
            <pc:sldMk cId="1515862807" sldId="283"/>
            <ac:spMk id="12" creationId="{67911595-D210-46BB-8CD9-763D946C8CDD}"/>
          </ac:spMkLst>
        </pc:spChg>
        <pc:spChg chg="add mod">
          <ac:chgData name="Bill Worstell" userId="92dbdde84d16081f" providerId="LiveId" clId="{93A1BBFF-BD2A-4131-BC2A-F005DF20632E}" dt="2022-01-11T16:54:12.394" v="264" actId="20577"/>
          <ac:spMkLst>
            <pc:docMk/>
            <pc:sldMk cId="1515862807" sldId="283"/>
            <ac:spMk id="15" creationId="{A20F8CCE-8A93-42A9-8846-8A840FB7F3C6}"/>
          </ac:spMkLst>
        </pc:spChg>
        <pc:picChg chg="add mod">
          <ac:chgData name="Bill Worstell" userId="92dbdde84d16081f" providerId="LiveId" clId="{93A1BBFF-BD2A-4131-BC2A-F005DF20632E}" dt="2022-01-11T16:37:38.945" v="120" actId="14100"/>
          <ac:picMkLst>
            <pc:docMk/>
            <pc:sldMk cId="1515862807" sldId="283"/>
            <ac:picMk id="3" creationId="{4FB9BDD4-F17B-4DEF-B36F-B4082C5CCFA9}"/>
          </ac:picMkLst>
        </pc:picChg>
        <pc:picChg chg="add mod">
          <ac:chgData name="Bill Worstell" userId="92dbdde84d16081f" providerId="LiveId" clId="{93A1BBFF-BD2A-4131-BC2A-F005DF20632E}" dt="2022-01-11T16:50:33.633" v="170" actId="14100"/>
          <ac:picMkLst>
            <pc:docMk/>
            <pc:sldMk cId="1515862807" sldId="283"/>
            <ac:picMk id="9" creationId="{8DACFF13-66C0-4072-8899-8ECAC337A39F}"/>
          </ac:picMkLst>
        </pc:picChg>
        <pc:picChg chg="add mod">
          <ac:chgData name="Bill Worstell" userId="92dbdde84d16081f" providerId="LiveId" clId="{93A1BBFF-BD2A-4131-BC2A-F005DF20632E}" dt="2022-01-11T16:50:53.260" v="173" actId="1076"/>
          <ac:picMkLst>
            <pc:docMk/>
            <pc:sldMk cId="1515862807" sldId="283"/>
            <ac:picMk id="11" creationId="{60870E7C-692B-4E9D-B5E9-40230C89168E}"/>
          </ac:picMkLst>
        </pc:picChg>
        <pc:picChg chg="add del">
          <ac:chgData name="Bill Worstell" userId="92dbdde84d16081f" providerId="LiveId" clId="{93A1BBFF-BD2A-4131-BC2A-F005DF20632E}" dt="2022-01-11T16:53:03.223" v="224" actId="22"/>
          <ac:picMkLst>
            <pc:docMk/>
            <pc:sldMk cId="1515862807" sldId="283"/>
            <ac:picMk id="14" creationId="{0E6CE203-7D3A-4159-B403-784973E471DB}"/>
          </ac:picMkLst>
        </pc:picChg>
      </pc:sldChg>
      <pc:sldChg chg="addSp delSp modSp new mod">
        <pc:chgData name="Bill Worstell" userId="92dbdde84d16081f" providerId="LiveId" clId="{93A1BBFF-BD2A-4131-BC2A-F005DF20632E}" dt="2022-01-11T17:40:32.298" v="610" actId="20577"/>
        <pc:sldMkLst>
          <pc:docMk/>
          <pc:sldMk cId="1289888502" sldId="284"/>
        </pc:sldMkLst>
        <pc:spChg chg="add mod">
          <ac:chgData name="Bill Worstell" userId="92dbdde84d16081f" providerId="LiveId" clId="{93A1BBFF-BD2A-4131-BC2A-F005DF20632E}" dt="2022-01-11T17:40:32.298" v="610" actId="20577"/>
          <ac:spMkLst>
            <pc:docMk/>
            <pc:sldMk cId="1289888502" sldId="284"/>
            <ac:spMk id="7" creationId="{B12E9CB0-A01F-4287-9558-D7BA081277CF}"/>
          </ac:spMkLst>
        </pc:spChg>
        <pc:picChg chg="add mod">
          <ac:chgData name="Bill Worstell" userId="92dbdde84d16081f" providerId="LiveId" clId="{93A1BBFF-BD2A-4131-BC2A-F005DF20632E}" dt="2022-01-11T17:08:57.320" v="299" actId="14100"/>
          <ac:picMkLst>
            <pc:docMk/>
            <pc:sldMk cId="1289888502" sldId="284"/>
            <ac:picMk id="3" creationId="{A6919E41-38AD-4577-9C94-16B6FFF6D218}"/>
          </ac:picMkLst>
        </pc:picChg>
        <pc:picChg chg="add mod ord">
          <ac:chgData name="Bill Worstell" userId="92dbdde84d16081f" providerId="LiveId" clId="{93A1BBFF-BD2A-4131-BC2A-F005DF20632E}" dt="2022-01-11T17:08:49.513" v="297" actId="167"/>
          <ac:picMkLst>
            <pc:docMk/>
            <pc:sldMk cId="1289888502" sldId="284"/>
            <ac:picMk id="5" creationId="{F5D7BB4D-7209-4872-90F6-5B9FFE65A860}"/>
          </ac:picMkLst>
        </pc:picChg>
        <pc:picChg chg="add del mod">
          <ac:chgData name="Bill Worstell" userId="92dbdde84d16081f" providerId="LiveId" clId="{93A1BBFF-BD2A-4131-BC2A-F005DF20632E}" dt="2022-01-11T17:40:14.545" v="590"/>
          <ac:picMkLst>
            <pc:docMk/>
            <pc:sldMk cId="1289888502" sldId="284"/>
            <ac:picMk id="6" creationId="{90113464-1E6C-4015-BF5D-EF9F00DE251A}"/>
          </ac:picMkLst>
        </pc:picChg>
      </pc:sldChg>
      <pc:sldChg chg="addSp delSp modSp new mod">
        <pc:chgData name="Bill Worstell" userId="92dbdde84d16081f" providerId="LiveId" clId="{93A1BBFF-BD2A-4131-BC2A-F005DF20632E}" dt="2022-01-11T17:39:43.692" v="588" actId="1076"/>
        <pc:sldMkLst>
          <pc:docMk/>
          <pc:sldMk cId="1704937302" sldId="285"/>
        </pc:sldMkLst>
        <pc:spChg chg="add mod">
          <ac:chgData name="Bill Worstell" userId="92dbdde84d16081f" providerId="LiveId" clId="{93A1BBFF-BD2A-4131-BC2A-F005DF20632E}" dt="2022-01-11T17:13:59.637" v="331" actId="1076"/>
          <ac:spMkLst>
            <pc:docMk/>
            <pc:sldMk cId="1704937302" sldId="285"/>
            <ac:spMk id="4" creationId="{E8834561-11EA-4EC6-965A-7166E121559A}"/>
          </ac:spMkLst>
        </pc:spChg>
        <pc:spChg chg="add mod">
          <ac:chgData name="Bill Worstell" userId="92dbdde84d16081f" providerId="LiveId" clId="{93A1BBFF-BD2A-4131-BC2A-F005DF20632E}" dt="2022-01-11T17:14:14.447" v="334" actId="1076"/>
          <ac:spMkLst>
            <pc:docMk/>
            <pc:sldMk cId="1704937302" sldId="285"/>
            <ac:spMk id="5" creationId="{0041282D-742B-429E-8D09-F64460541A12}"/>
          </ac:spMkLst>
        </pc:spChg>
        <pc:spChg chg="add mod">
          <ac:chgData name="Bill Worstell" userId="92dbdde84d16081f" providerId="LiveId" clId="{93A1BBFF-BD2A-4131-BC2A-F005DF20632E}" dt="2022-01-11T17:19:10.201" v="357" actId="1076"/>
          <ac:spMkLst>
            <pc:docMk/>
            <pc:sldMk cId="1704937302" sldId="285"/>
            <ac:spMk id="6" creationId="{F3F3E46D-137E-4831-A97F-36B9DFBB149D}"/>
          </ac:spMkLst>
        </pc:spChg>
        <pc:spChg chg="add mod">
          <ac:chgData name="Bill Worstell" userId="92dbdde84d16081f" providerId="LiveId" clId="{93A1BBFF-BD2A-4131-BC2A-F005DF20632E}" dt="2022-01-11T17:19:44.206" v="365" actId="122"/>
          <ac:spMkLst>
            <pc:docMk/>
            <pc:sldMk cId="1704937302" sldId="285"/>
            <ac:spMk id="7" creationId="{7E2683B2-19B4-4825-9814-E1523B5DA418}"/>
          </ac:spMkLst>
        </pc:spChg>
        <pc:spChg chg="add mod">
          <ac:chgData name="Bill Worstell" userId="92dbdde84d16081f" providerId="LiveId" clId="{93A1BBFF-BD2A-4131-BC2A-F005DF20632E}" dt="2022-01-11T17:22:20.340" v="392" actId="1076"/>
          <ac:spMkLst>
            <pc:docMk/>
            <pc:sldMk cId="1704937302" sldId="285"/>
            <ac:spMk id="12" creationId="{88267D87-8A77-4BEB-8B63-8D6ED3A7F4DB}"/>
          </ac:spMkLst>
        </pc:spChg>
        <pc:spChg chg="add mod">
          <ac:chgData name="Bill Worstell" userId="92dbdde84d16081f" providerId="LiveId" clId="{93A1BBFF-BD2A-4131-BC2A-F005DF20632E}" dt="2022-01-11T17:25:58.492" v="499" actId="1076"/>
          <ac:spMkLst>
            <pc:docMk/>
            <pc:sldMk cId="1704937302" sldId="285"/>
            <ac:spMk id="14" creationId="{8035F0BE-82AD-4229-B24B-96B07A7AAA8B}"/>
          </ac:spMkLst>
        </pc:spChg>
        <pc:spChg chg="add mod">
          <ac:chgData name="Bill Worstell" userId="92dbdde84d16081f" providerId="LiveId" clId="{93A1BBFF-BD2A-4131-BC2A-F005DF20632E}" dt="2022-01-11T17:29:58.233" v="545" actId="20577"/>
          <ac:spMkLst>
            <pc:docMk/>
            <pc:sldMk cId="1704937302" sldId="285"/>
            <ac:spMk id="16" creationId="{6F5E9FB4-CC7D-46AD-B4AF-B2C16F472B06}"/>
          </ac:spMkLst>
        </pc:spChg>
        <pc:spChg chg="add mod">
          <ac:chgData name="Bill Worstell" userId="92dbdde84d16081f" providerId="LiveId" clId="{93A1BBFF-BD2A-4131-BC2A-F005DF20632E}" dt="2022-01-11T17:27:07.487" v="502" actId="1076"/>
          <ac:spMkLst>
            <pc:docMk/>
            <pc:sldMk cId="1704937302" sldId="285"/>
            <ac:spMk id="18" creationId="{0C641FA0-DD57-4658-BBF6-63C7C6229584}"/>
          </ac:spMkLst>
        </pc:spChg>
        <pc:spChg chg="add mod">
          <ac:chgData name="Bill Worstell" userId="92dbdde84d16081f" providerId="LiveId" clId="{93A1BBFF-BD2A-4131-BC2A-F005DF20632E}" dt="2022-01-11T17:28:24.545" v="512" actId="1076"/>
          <ac:spMkLst>
            <pc:docMk/>
            <pc:sldMk cId="1704937302" sldId="285"/>
            <ac:spMk id="20" creationId="{81351EFB-3F8D-43A0-8D63-D4C245F7662B}"/>
          </ac:spMkLst>
        </pc:spChg>
        <pc:spChg chg="add mod">
          <ac:chgData name="Bill Worstell" userId="92dbdde84d16081f" providerId="LiveId" clId="{93A1BBFF-BD2A-4131-BC2A-F005DF20632E}" dt="2022-01-11T17:27:31.857" v="504" actId="1076"/>
          <ac:spMkLst>
            <pc:docMk/>
            <pc:sldMk cId="1704937302" sldId="285"/>
            <ac:spMk id="22" creationId="{2D8EC225-C774-4168-B9CA-0467C9FBE078}"/>
          </ac:spMkLst>
        </pc:spChg>
        <pc:spChg chg="add mod">
          <ac:chgData name="Bill Worstell" userId="92dbdde84d16081f" providerId="LiveId" clId="{93A1BBFF-BD2A-4131-BC2A-F005DF20632E}" dt="2022-01-11T17:20:13.242" v="369" actId="1076"/>
          <ac:spMkLst>
            <pc:docMk/>
            <pc:sldMk cId="1704937302" sldId="285"/>
            <ac:spMk id="25" creationId="{8804CC36-9D75-4388-B9DF-B5E0658474C6}"/>
          </ac:spMkLst>
        </pc:spChg>
        <pc:spChg chg="add mod">
          <ac:chgData name="Bill Worstell" userId="92dbdde84d16081f" providerId="LiveId" clId="{93A1BBFF-BD2A-4131-BC2A-F005DF20632E}" dt="2022-01-11T17:30:30.476" v="564" actId="20577"/>
          <ac:spMkLst>
            <pc:docMk/>
            <pc:sldMk cId="1704937302" sldId="285"/>
            <ac:spMk id="42" creationId="{4534D50A-2CBE-4047-9B0F-BDA9811A924E}"/>
          </ac:spMkLst>
        </pc:spChg>
        <pc:spChg chg="add mod">
          <ac:chgData name="Bill Worstell" userId="92dbdde84d16081f" providerId="LiveId" clId="{93A1BBFF-BD2A-4131-BC2A-F005DF20632E}" dt="2022-01-11T17:39:43.692" v="588" actId="1076"/>
          <ac:spMkLst>
            <pc:docMk/>
            <pc:sldMk cId="1704937302" sldId="285"/>
            <ac:spMk id="47" creationId="{753A4E50-5A63-4FAB-9CB2-99AF1706E374}"/>
          </ac:spMkLst>
        </pc:spChg>
        <pc:picChg chg="add del mod">
          <ac:chgData name="Bill Worstell" userId="92dbdde84d16081f" providerId="LiveId" clId="{93A1BBFF-BD2A-4131-BC2A-F005DF20632E}" dt="2022-01-11T17:17:56.230" v="341" actId="478"/>
          <ac:picMkLst>
            <pc:docMk/>
            <pc:sldMk cId="1704937302" sldId="285"/>
            <ac:picMk id="3" creationId="{25C6739C-9D13-4282-BFE8-9B5BBDB875FA}"/>
          </ac:picMkLst>
        </pc:picChg>
        <pc:picChg chg="add mod ord">
          <ac:chgData name="Bill Worstell" userId="92dbdde84d16081f" providerId="LiveId" clId="{93A1BBFF-BD2A-4131-BC2A-F005DF20632E}" dt="2022-01-11T17:22:08.963" v="389" actId="1076"/>
          <ac:picMkLst>
            <pc:docMk/>
            <pc:sldMk cId="1704937302" sldId="285"/>
            <ac:picMk id="30" creationId="{F9EE2419-78BC-4B99-B9FD-0C51B588BA2B}"/>
          </ac:picMkLst>
        </pc:picChg>
        <pc:cxnChg chg="add mod">
          <ac:chgData name="Bill Worstell" userId="92dbdde84d16081f" providerId="LiveId" clId="{93A1BBFF-BD2A-4131-BC2A-F005DF20632E}" dt="2022-01-11T17:13:54.164" v="330" actId="1037"/>
          <ac:cxnSpMkLst>
            <pc:docMk/>
            <pc:sldMk cId="1704937302" sldId="285"/>
            <ac:cxnSpMk id="8" creationId="{E1DC4587-7853-4CC4-A2F0-E4B03C3CB01C}"/>
          </ac:cxnSpMkLst>
        </pc:cxnChg>
        <pc:cxnChg chg="add del mod">
          <ac:chgData name="Bill Worstell" userId="92dbdde84d16081f" providerId="LiveId" clId="{93A1BBFF-BD2A-4131-BC2A-F005DF20632E}" dt="2022-01-11T17:14:17.104" v="335" actId="478"/>
          <ac:cxnSpMkLst>
            <pc:docMk/>
            <pc:sldMk cId="1704937302" sldId="285"/>
            <ac:cxnSpMk id="9" creationId="{E22156F7-A168-4476-A77E-44FA74E91A39}"/>
          </ac:cxnSpMkLst>
        </pc:cxnChg>
        <pc:cxnChg chg="add mod">
          <ac:chgData name="Bill Worstell" userId="92dbdde84d16081f" providerId="LiveId" clId="{93A1BBFF-BD2A-4131-BC2A-F005DF20632E}" dt="2022-01-11T17:19:13.618" v="358" actId="14100"/>
          <ac:cxnSpMkLst>
            <pc:docMk/>
            <pc:sldMk cId="1704937302" sldId="285"/>
            <ac:cxnSpMk id="10" creationId="{ACF2DC07-3A8D-445F-8DF1-FDB5B517208D}"/>
          </ac:cxnSpMkLst>
        </pc:cxnChg>
        <pc:cxnChg chg="add del mod">
          <ac:chgData name="Bill Worstell" userId="92dbdde84d16081f" providerId="LiveId" clId="{93A1BBFF-BD2A-4131-BC2A-F005DF20632E}" dt="2022-01-11T17:18:52.886" v="353" actId="478"/>
          <ac:cxnSpMkLst>
            <pc:docMk/>
            <pc:sldMk cId="1704937302" sldId="285"/>
            <ac:cxnSpMk id="11" creationId="{02197984-4B55-42B3-9629-8914A322FC05}"/>
          </ac:cxnSpMkLst>
        </pc:cxnChg>
        <pc:cxnChg chg="add mod">
          <ac:chgData name="Bill Worstell" userId="92dbdde84d16081f" providerId="LiveId" clId="{93A1BBFF-BD2A-4131-BC2A-F005DF20632E}" dt="2022-01-11T17:28:17.184" v="510" actId="14100"/>
          <ac:cxnSpMkLst>
            <pc:docMk/>
            <pc:sldMk cId="1704937302" sldId="285"/>
            <ac:cxnSpMk id="13" creationId="{7A06AD70-768C-4CCD-9337-74A05B056547}"/>
          </ac:cxnSpMkLst>
        </pc:cxnChg>
        <pc:cxnChg chg="add del mod">
          <ac:chgData name="Bill Worstell" userId="92dbdde84d16081f" providerId="LiveId" clId="{93A1BBFF-BD2A-4131-BC2A-F005DF20632E}" dt="2022-01-11T17:22:56.914" v="397" actId="478"/>
          <ac:cxnSpMkLst>
            <pc:docMk/>
            <pc:sldMk cId="1704937302" sldId="285"/>
            <ac:cxnSpMk id="15" creationId="{F36CC12F-E3C1-4A2F-95D1-DB2B13D20220}"/>
          </ac:cxnSpMkLst>
        </pc:cxnChg>
        <pc:cxnChg chg="add mod">
          <ac:chgData name="Bill Worstell" userId="92dbdde84d16081f" providerId="LiveId" clId="{93A1BBFF-BD2A-4131-BC2A-F005DF20632E}" dt="2022-01-11T17:27:38.323" v="506" actId="14100"/>
          <ac:cxnSpMkLst>
            <pc:docMk/>
            <pc:sldMk cId="1704937302" sldId="285"/>
            <ac:cxnSpMk id="17" creationId="{829C61E4-8DE8-45A8-8080-2B8914122AE3}"/>
          </ac:cxnSpMkLst>
        </pc:cxnChg>
        <pc:cxnChg chg="add mod">
          <ac:chgData name="Bill Worstell" userId="92dbdde84d16081f" providerId="LiveId" clId="{93A1BBFF-BD2A-4131-BC2A-F005DF20632E}" dt="2022-01-11T17:22:48.777" v="395" actId="1076"/>
          <ac:cxnSpMkLst>
            <pc:docMk/>
            <pc:sldMk cId="1704937302" sldId="285"/>
            <ac:cxnSpMk id="19" creationId="{B6B9ACDA-7C5D-49AE-B512-30A717EF39B5}"/>
          </ac:cxnSpMkLst>
        </pc:cxnChg>
        <pc:cxnChg chg="add mod">
          <ac:chgData name="Bill Worstell" userId="92dbdde84d16081f" providerId="LiveId" clId="{93A1BBFF-BD2A-4131-BC2A-F005DF20632E}" dt="2022-01-11T17:21:10.163" v="378" actId="14100"/>
          <ac:cxnSpMkLst>
            <pc:docMk/>
            <pc:sldMk cId="1704937302" sldId="285"/>
            <ac:cxnSpMk id="21" creationId="{B7B5F480-1961-434A-A49B-039AAE0BCEA8}"/>
          </ac:cxnSpMkLst>
        </pc:cxnChg>
        <pc:cxnChg chg="add mod">
          <ac:chgData name="Bill Worstell" userId="92dbdde84d16081f" providerId="LiveId" clId="{93A1BBFF-BD2A-4131-BC2A-F005DF20632E}" dt="2022-01-11T17:20:57.153" v="375" actId="1076"/>
          <ac:cxnSpMkLst>
            <pc:docMk/>
            <pc:sldMk cId="1704937302" sldId="285"/>
            <ac:cxnSpMk id="23" creationId="{B95FFBBC-FCEF-4C61-8ED2-3AF9D9FE6D27}"/>
          </ac:cxnSpMkLst>
        </pc:cxnChg>
        <pc:cxnChg chg="add mod">
          <ac:chgData name="Bill Worstell" userId="92dbdde84d16081f" providerId="LiveId" clId="{93A1BBFF-BD2A-4131-BC2A-F005DF20632E}" dt="2022-01-11T17:20:32.493" v="372" actId="14100"/>
          <ac:cxnSpMkLst>
            <pc:docMk/>
            <pc:sldMk cId="1704937302" sldId="285"/>
            <ac:cxnSpMk id="24" creationId="{DA960E22-AC51-4579-937D-3776AE7D68F9}"/>
          </ac:cxnSpMkLst>
        </pc:cxnChg>
        <pc:cxnChg chg="add mod">
          <ac:chgData name="Bill Worstell" userId="92dbdde84d16081f" providerId="LiveId" clId="{93A1BBFF-BD2A-4131-BC2A-F005DF20632E}" dt="2022-01-11T17:14:11.166" v="333" actId="1076"/>
          <ac:cxnSpMkLst>
            <pc:docMk/>
            <pc:sldMk cId="1704937302" sldId="285"/>
            <ac:cxnSpMk id="27" creationId="{A64C56BB-FE22-4B87-AABA-6D0E43389660}"/>
          </ac:cxnSpMkLst>
        </pc:cxnChg>
        <pc:cxnChg chg="add mod">
          <ac:chgData name="Bill Worstell" userId="92dbdde84d16081f" providerId="LiveId" clId="{93A1BBFF-BD2A-4131-BC2A-F005DF20632E}" dt="2022-01-11T17:19:27.675" v="363" actId="1076"/>
          <ac:cxnSpMkLst>
            <pc:docMk/>
            <pc:sldMk cId="1704937302" sldId="285"/>
            <ac:cxnSpMk id="33" creationId="{39F3DABD-835A-4E01-ACDA-18D015570399}"/>
          </ac:cxnSpMkLst>
        </pc:cxnChg>
        <pc:cxnChg chg="add mod">
          <ac:chgData name="Bill Worstell" userId="92dbdde84d16081f" providerId="LiveId" clId="{93A1BBFF-BD2A-4131-BC2A-F005DF20632E}" dt="2022-01-11T17:28:21.553" v="511" actId="1076"/>
          <ac:cxnSpMkLst>
            <pc:docMk/>
            <pc:sldMk cId="1704937302" sldId="285"/>
            <ac:cxnSpMk id="44" creationId="{FCF16EA9-105D-4C3E-8B80-89430592CD7B}"/>
          </ac:cxnSpMkLst>
        </pc:cxnChg>
      </pc:sldChg>
      <pc:sldChg chg="addSp modSp new mod">
        <pc:chgData name="Bill Worstell" userId="92dbdde84d16081f" providerId="LiveId" clId="{93A1BBFF-BD2A-4131-BC2A-F005DF20632E}" dt="2022-01-11T17:41:35.692" v="650" actId="1076"/>
        <pc:sldMkLst>
          <pc:docMk/>
          <pc:sldMk cId="2870212414" sldId="286"/>
        </pc:sldMkLst>
        <pc:spChg chg="add mod">
          <ac:chgData name="Bill Worstell" userId="92dbdde84d16081f" providerId="LiveId" clId="{93A1BBFF-BD2A-4131-BC2A-F005DF20632E}" dt="2022-01-11T17:41:35.692" v="650" actId="1076"/>
          <ac:spMkLst>
            <pc:docMk/>
            <pc:sldMk cId="2870212414" sldId="286"/>
            <ac:spMk id="4" creationId="{27BFA33D-BFF2-4349-87AA-27B31990D445}"/>
          </ac:spMkLst>
        </pc:spChg>
        <pc:picChg chg="add mod">
          <ac:chgData name="Bill Worstell" userId="92dbdde84d16081f" providerId="LiveId" clId="{93A1BBFF-BD2A-4131-BC2A-F005DF20632E}" dt="2022-01-11T17:41:01.191" v="612" actId="1076"/>
          <ac:picMkLst>
            <pc:docMk/>
            <pc:sldMk cId="2870212414" sldId="286"/>
            <ac:picMk id="3" creationId="{4A3AE89F-95EC-452D-852D-585B3DBEF774}"/>
          </ac:picMkLst>
        </pc:picChg>
      </pc:sldChg>
      <pc:sldChg chg="addSp modSp new mod">
        <pc:chgData name="Bill Worstell" userId="92dbdde84d16081f" providerId="LiveId" clId="{93A1BBFF-BD2A-4131-BC2A-F005DF20632E}" dt="2022-01-11T17:42:15.409" v="691" actId="1076"/>
        <pc:sldMkLst>
          <pc:docMk/>
          <pc:sldMk cId="2468397130" sldId="287"/>
        </pc:sldMkLst>
        <pc:spChg chg="add mod">
          <ac:chgData name="Bill Worstell" userId="92dbdde84d16081f" providerId="LiveId" clId="{93A1BBFF-BD2A-4131-BC2A-F005DF20632E}" dt="2022-01-11T17:42:15.409" v="691" actId="1076"/>
          <ac:spMkLst>
            <pc:docMk/>
            <pc:sldMk cId="2468397130" sldId="287"/>
            <ac:spMk id="4" creationId="{F1D46BF5-502D-4C78-A445-2119F236A5D4}"/>
          </ac:spMkLst>
        </pc:spChg>
        <pc:picChg chg="add mod">
          <ac:chgData name="Bill Worstell" userId="92dbdde84d16081f" providerId="LiveId" clId="{93A1BBFF-BD2A-4131-BC2A-F005DF20632E}" dt="2022-01-11T17:41:44.397" v="651" actId="1076"/>
          <ac:picMkLst>
            <pc:docMk/>
            <pc:sldMk cId="2468397130" sldId="287"/>
            <ac:picMk id="3" creationId="{25BC2C0C-7B88-43EB-B4CB-1D26FD7B7C47}"/>
          </ac:picMkLst>
        </pc:picChg>
      </pc:sldChg>
      <pc:sldChg chg="addSp delSp modSp new mod">
        <pc:chgData name="Bill Worstell" userId="92dbdde84d16081f" providerId="LiveId" clId="{93A1BBFF-BD2A-4131-BC2A-F005DF20632E}" dt="2022-01-11T17:53:22.466" v="791" actId="1076"/>
        <pc:sldMkLst>
          <pc:docMk/>
          <pc:sldMk cId="1050084970" sldId="288"/>
        </pc:sldMkLst>
        <pc:spChg chg="add mod">
          <ac:chgData name="Bill Worstell" userId="92dbdde84d16081f" providerId="LiveId" clId="{93A1BBFF-BD2A-4131-BC2A-F005DF20632E}" dt="2022-01-11T17:51:45.684" v="787" actId="20577"/>
          <ac:spMkLst>
            <pc:docMk/>
            <pc:sldMk cId="1050084970" sldId="288"/>
            <ac:spMk id="4" creationId="{BBE92EA1-CA91-4371-810A-8859426A3779}"/>
          </ac:spMkLst>
        </pc:spChg>
        <pc:picChg chg="add mod">
          <ac:chgData name="Bill Worstell" userId="92dbdde84d16081f" providerId="LiveId" clId="{93A1BBFF-BD2A-4131-BC2A-F005DF20632E}" dt="2022-01-11T17:45:28.765" v="781" actId="1076"/>
          <ac:picMkLst>
            <pc:docMk/>
            <pc:sldMk cId="1050084970" sldId="288"/>
            <ac:picMk id="3" creationId="{4DE0BD81-93D7-4C62-9EA3-85B16E0901A8}"/>
          </ac:picMkLst>
        </pc:picChg>
        <pc:picChg chg="add del mod">
          <ac:chgData name="Bill Worstell" userId="92dbdde84d16081f" providerId="LiveId" clId="{93A1BBFF-BD2A-4131-BC2A-F005DF20632E}" dt="2022-01-11T17:53:14.921" v="788" actId="478"/>
          <ac:picMkLst>
            <pc:docMk/>
            <pc:sldMk cId="1050084970" sldId="288"/>
            <ac:picMk id="6" creationId="{BA0F6311-261C-4315-A098-0EAF2FD82132}"/>
          </ac:picMkLst>
        </pc:picChg>
        <pc:picChg chg="add mod">
          <ac:chgData name="Bill Worstell" userId="92dbdde84d16081f" providerId="LiveId" clId="{93A1BBFF-BD2A-4131-BC2A-F005DF20632E}" dt="2022-01-11T17:53:22.466" v="791" actId="1076"/>
          <ac:picMkLst>
            <pc:docMk/>
            <pc:sldMk cId="1050084970" sldId="288"/>
            <ac:picMk id="8" creationId="{DFFA0588-6AC2-4B9E-8930-9AB706B64513}"/>
          </ac:picMkLst>
        </pc:picChg>
      </pc:sldChg>
      <pc:sldChg chg="addSp delSp modSp new mod">
        <pc:chgData name="Bill Worstell" userId="92dbdde84d16081f" providerId="LiveId" clId="{93A1BBFF-BD2A-4131-BC2A-F005DF20632E}" dt="2022-01-11T18:10:30.854" v="844" actId="1076"/>
        <pc:sldMkLst>
          <pc:docMk/>
          <pc:sldMk cId="4276945735" sldId="289"/>
        </pc:sldMkLst>
        <pc:spChg chg="add mod">
          <ac:chgData name="Bill Worstell" userId="92dbdde84d16081f" providerId="LiveId" clId="{93A1BBFF-BD2A-4131-BC2A-F005DF20632E}" dt="2022-01-11T18:09:12.395" v="839" actId="20577"/>
          <ac:spMkLst>
            <pc:docMk/>
            <pc:sldMk cId="4276945735" sldId="289"/>
            <ac:spMk id="6" creationId="{C7542370-1BA8-4637-8D7D-17D71729D82D}"/>
          </ac:spMkLst>
        </pc:spChg>
        <pc:picChg chg="add del mod">
          <ac:chgData name="Bill Worstell" userId="92dbdde84d16081f" providerId="LiveId" clId="{93A1BBFF-BD2A-4131-BC2A-F005DF20632E}" dt="2022-01-11T18:00:36.984" v="795" actId="478"/>
          <ac:picMkLst>
            <pc:docMk/>
            <pc:sldMk cId="4276945735" sldId="289"/>
            <ac:picMk id="3" creationId="{5750C5E3-81D4-4721-A08F-10F171228EDE}"/>
          </ac:picMkLst>
        </pc:picChg>
        <pc:picChg chg="add mod">
          <ac:chgData name="Bill Worstell" userId="92dbdde84d16081f" providerId="LiveId" clId="{93A1BBFF-BD2A-4131-BC2A-F005DF20632E}" dt="2022-01-11T18:00:42.002" v="797" actId="1076"/>
          <ac:picMkLst>
            <pc:docMk/>
            <pc:sldMk cId="4276945735" sldId="289"/>
            <ac:picMk id="5" creationId="{A0990C1C-0F93-4088-A5E9-E51B9387CE25}"/>
          </ac:picMkLst>
        </pc:picChg>
        <pc:picChg chg="add mod">
          <ac:chgData name="Bill Worstell" userId="92dbdde84d16081f" providerId="LiveId" clId="{93A1BBFF-BD2A-4131-BC2A-F005DF20632E}" dt="2022-01-11T18:10:30.854" v="844" actId="1076"/>
          <ac:picMkLst>
            <pc:docMk/>
            <pc:sldMk cId="4276945735" sldId="289"/>
            <ac:picMk id="8" creationId="{27274D13-F24C-4984-9576-0251E1B1C832}"/>
          </ac:picMkLst>
        </pc:picChg>
      </pc:sldChg>
      <pc:sldChg chg="addSp delSp modSp new mod">
        <pc:chgData name="Bill Worstell" userId="92dbdde84d16081f" providerId="LiveId" clId="{93A1BBFF-BD2A-4131-BC2A-F005DF20632E}" dt="2022-01-11T18:29:10.953" v="884" actId="1076"/>
        <pc:sldMkLst>
          <pc:docMk/>
          <pc:sldMk cId="2654465513" sldId="290"/>
        </pc:sldMkLst>
        <pc:spChg chg="add mod">
          <ac:chgData name="Bill Worstell" userId="92dbdde84d16081f" providerId="LiveId" clId="{93A1BBFF-BD2A-4131-BC2A-F005DF20632E}" dt="2022-01-11T18:17:30.979" v="864" actId="20577"/>
          <ac:spMkLst>
            <pc:docMk/>
            <pc:sldMk cId="2654465513" sldId="290"/>
            <ac:spMk id="6" creationId="{2D89FE9A-5070-4355-B3D3-C7C1F445DB3F}"/>
          </ac:spMkLst>
        </pc:spChg>
        <pc:picChg chg="add mod ord">
          <ac:chgData name="Bill Worstell" userId="92dbdde84d16081f" providerId="LiveId" clId="{93A1BBFF-BD2A-4131-BC2A-F005DF20632E}" dt="2022-01-11T18:17:40.197" v="865" actId="1076"/>
          <ac:picMkLst>
            <pc:docMk/>
            <pc:sldMk cId="2654465513" sldId="290"/>
            <ac:picMk id="3" creationId="{09834BFB-1ADD-48FF-A890-DAA4C51E444B}"/>
          </ac:picMkLst>
        </pc:picChg>
        <pc:picChg chg="add del mod">
          <ac:chgData name="Bill Worstell" userId="92dbdde84d16081f" providerId="LiveId" clId="{93A1BBFF-BD2A-4131-BC2A-F005DF20632E}" dt="2022-01-11T18:18:40.477" v="866" actId="478"/>
          <ac:picMkLst>
            <pc:docMk/>
            <pc:sldMk cId="2654465513" sldId="290"/>
            <ac:picMk id="5" creationId="{A20069D7-6B05-4F9B-B3E4-B9F025BF3DF8}"/>
          </ac:picMkLst>
        </pc:picChg>
        <pc:picChg chg="add del mod">
          <ac:chgData name="Bill Worstell" userId="92dbdde84d16081f" providerId="LiveId" clId="{93A1BBFF-BD2A-4131-BC2A-F005DF20632E}" dt="2022-01-11T18:20:20.468" v="870" actId="478"/>
          <ac:picMkLst>
            <pc:docMk/>
            <pc:sldMk cId="2654465513" sldId="290"/>
            <ac:picMk id="8" creationId="{7EB9FAC8-3B0B-4FCF-8F96-3C34DC6E4320}"/>
          </ac:picMkLst>
        </pc:picChg>
        <pc:picChg chg="add del mod">
          <ac:chgData name="Bill Worstell" userId="92dbdde84d16081f" providerId="LiveId" clId="{93A1BBFF-BD2A-4131-BC2A-F005DF20632E}" dt="2022-01-11T18:24:18.870" v="875" actId="478"/>
          <ac:picMkLst>
            <pc:docMk/>
            <pc:sldMk cId="2654465513" sldId="290"/>
            <ac:picMk id="10" creationId="{094CACE6-0A45-49DF-80CD-36008E1F06F8}"/>
          </ac:picMkLst>
        </pc:picChg>
        <pc:picChg chg="add mod ord">
          <ac:chgData name="Bill Worstell" userId="92dbdde84d16081f" providerId="LiveId" clId="{93A1BBFF-BD2A-4131-BC2A-F005DF20632E}" dt="2022-01-11T18:24:46.018" v="880" actId="1076"/>
          <ac:picMkLst>
            <pc:docMk/>
            <pc:sldMk cId="2654465513" sldId="290"/>
            <ac:picMk id="12" creationId="{9F68CB69-5BE6-4AA1-9B6A-8E0C34B45C07}"/>
          </ac:picMkLst>
        </pc:picChg>
        <pc:picChg chg="add mod">
          <ac:chgData name="Bill Worstell" userId="92dbdde84d16081f" providerId="LiveId" clId="{93A1BBFF-BD2A-4131-BC2A-F005DF20632E}" dt="2022-01-11T18:29:10.953" v="884" actId="1076"/>
          <ac:picMkLst>
            <pc:docMk/>
            <pc:sldMk cId="2654465513" sldId="290"/>
            <ac:picMk id="14" creationId="{3D576B53-8A2F-4081-A6B5-1CEAE3D4DD0E}"/>
          </ac:picMkLst>
        </pc:picChg>
      </pc:sldChg>
      <pc:sldChg chg="addSp modSp new mod">
        <pc:chgData name="Bill Worstell" userId="92dbdde84d16081f" providerId="LiveId" clId="{93A1BBFF-BD2A-4131-BC2A-F005DF20632E}" dt="2022-01-11T18:39:07.552" v="926" actId="20577"/>
        <pc:sldMkLst>
          <pc:docMk/>
          <pc:sldMk cId="3425589657" sldId="291"/>
        </pc:sldMkLst>
        <pc:spChg chg="add mod">
          <ac:chgData name="Bill Worstell" userId="92dbdde84d16081f" providerId="LiveId" clId="{93A1BBFF-BD2A-4131-BC2A-F005DF20632E}" dt="2022-01-11T18:39:07.552" v="926" actId="20577"/>
          <ac:spMkLst>
            <pc:docMk/>
            <pc:sldMk cId="3425589657" sldId="291"/>
            <ac:spMk id="6" creationId="{9A3F4C5E-F46B-48CC-A40C-2AF909011C5D}"/>
          </ac:spMkLst>
        </pc:spChg>
        <pc:picChg chg="add mod">
          <ac:chgData name="Bill Worstell" userId="92dbdde84d16081f" providerId="LiveId" clId="{93A1BBFF-BD2A-4131-BC2A-F005DF20632E}" dt="2022-01-11T18:34:43.016" v="887" actId="1076"/>
          <ac:picMkLst>
            <pc:docMk/>
            <pc:sldMk cId="3425589657" sldId="291"/>
            <ac:picMk id="3" creationId="{DEFA777B-E681-44B6-983B-4BFC5DCC901C}"/>
          </ac:picMkLst>
        </pc:picChg>
        <pc:picChg chg="add mod">
          <ac:chgData name="Bill Worstell" userId="92dbdde84d16081f" providerId="LiveId" clId="{93A1BBFF-BD2A-4131-BC2A-F005DF20632E}" dt="2022-01-11T18:38:36.394" v="891" actId="1076"/>
          <ac:picMkLst>
            <pc:docMk/>
            <pc:sldMk cId="3425589657" sldId="291"/>
            <ac:picMk id="5" creationId="{C69DB535-A507-451A-B1EC-FDB817592D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9A19-7D7F-4E0F-956B-A2EAF4E6F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4A678-1D7F-4627-9E40-4AC0DEE77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18FD1-9EE3-40CA-8248-053E3518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429B-47B8-4469-A0D8-1E9DA109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776EF-8113-4B45-85CA-21EAA58F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1C35-4E64-4321-8553-855C452D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E1F6D-B0C8-4815-9A95-D4FD88E4F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F4A3C-B615-4881-A9CC-C662DB26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FC62-B5E3-4251-9DFF-0C50341B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7BC4-75FB-43E7-9E53-6F4D3BB6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CE0B0-D7F4-4A30-AA37-F6F6838E3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D9F9E-B9A6-47CD-BDBD-413A00E27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511EC-D647-4582-A42B-62EEF855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BDEC6-14C8-4EA4-9F3D-8AB795D6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45BC-08D2-42DC-B3A5-215DED3D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3855-1C91-40D4-BD34-57543FF6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9551-11A1-4C7C-8EF4-667BEBDDC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1802-3C28-4217-ADEC-292818F1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E85F2-B03D-4B7E-B636-82F7701A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157AD-8209-4A56-BA9C-F297090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65F7-FF1D-4D82-92D7-45ED6BA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15343-8A9A-42B4-9027-46BCF7191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8738-A567-43B0-A971-32018F1F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5CA81-3E88-466D-8DD2-604B4CC9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80153-6333-48D1-A1E5-17F4EF5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5AB9-66F4-4D9D-ADD6-04BA2D97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434B-CB8F-49ED-8FD1-2C2FA489A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B169D-461F-43D1-B91B-F0062CBF8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FF0B6-B864-4A9F-A652-01F2D04B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9C40B-280B-4897-81CC-354FD6DB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D9026-28F6-4F98-A0E9-EFB5D27D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FCA6-364B-4843-8004-315F6608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CB7E-8A42-43DD-BD80-768DC0706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9C2D-3D4C-4D6E-99A3-EBF4CB76B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2AE73-B8D4-448F-95F0-9307F9AAB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4FB79-A0EA-439B-BF98-666BFA008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2429C-6D91-49DC-81C4-0D536232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DFFA4-8C91-461B-904B-9274F9B7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870F7-BD3C-45B4-88DC-F80CFC0C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6D75-1B0D-4FCD-B22B-B3B2A547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EC21-D276-495B-8940-45AFFAA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184D0-133E-4F86-9ABC-6A382BB2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871F5-0486-4E13-B14E-F0ECA344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F1E2A-4269-4135-99FA-4277FA92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FD516-5563-4172-8952-F70D644D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2876-BB29-486A-9959-B8E272C4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1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6D4E-1BD1-4BFB-9DB2-CCB08AD9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0357-9D16-4E08-BFB0-C3FEAFD26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627AD-0349-4647-90CF-0C086A6B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92611-5428-408E-9BC6-28429F4F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1F97C-ECA9-4FCA-A9D5-18EC948B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24DB1-4509-40F7-A2AF-47E1421A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B48A-9627-4DDE-A4DD-86BEC43E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564C3-46F6-44EA-BD73-5A818B3FB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5A4F2-FCFB-4E33-9689-4C5AF343F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BC9ED-F900-4474-84AA-18C47E17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4B50B-E3E1-42C5-A621-5D2BBE0D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EA94B-30F0-43BF-8DF1-B932D60E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9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2C227-CABC-4745-ACC3-FDA789B0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AC784-EA6E-4B82-AD6C-A202DF12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35C91-E601-49D7-908A-BC42B034A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8DCA0-05CB-4F9B-99B1-8E7CC3E2085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85CFA-2A75-41F7-AD26-8F13B98C3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45F3-177D-456D-A2E2-B3537E5EA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9C33-957F-4619-90EB-3F551F080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AAED-CE7A-4E2C-9CBF-2626DC785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Phoswich</a:t>
            </a:r>
            <a:r>
              <a:rPr lang="en-US" dirty="0"/>
              <a:t> GATE Simulation</a:t>
            </a:r>
            <a:br>
              <a:rPr lang="en-US" dirty="0"/>
            </a:br>
            <a:r>
              <a:rPr lang="en-US" dirty="0"/>
              <a:t>OCTAVE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47DFA-022F-450B-8BAC-C6ED72DC0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 Worstell</a:t>
            </a:r>
          </a:p>
          <a:p>
            <a:r>
              <a:rPr lang="en-US" dirty="0" err="1"/>
              <a:t>CapeSym</a:t>
            </a:r>
            <a:endParaRPr lang="en-US" dirty="0"/>
          </a:p>
          <a:p>
            <a:r>
              <a:rPr lang="en-US" dirty="0"/>
              <a:t>1/11/2022</a:t>
            </a:r>
          </a:p>
        </p:txBody>
      </p:sp>
    </p:spTree>
    <p:extLst>
      <p:ext uri="{BB962C8B-B14F-4D97-AF65-F5344CB8AC3E}">
        <p14:creationId xmlns:p14="http://schemas.microsoft.com/office/powerpoint/2010/main" val="28663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C2C0C-7B88-43EB-B4CB-1D26FD7B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47" y="-106326"/>
            <a:ext cx="102083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D46BF5-502D-4C78-A445-2119F236A5D4}"/>
              </a:ext>
            </a:extLst>
          </p:cNvPr>
          <p:cNvSpPr txBox="1"/>
          <p:nvPr/>
        </p:nvSpPr>
        <p:spPr>
          <a:xfrm>
            <a:off x="372140" y="2754663"/>
            <a:ext cx="2456119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Setting GATE Run-Time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246839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BD81-93D7-4C62-9EA3-85B16E09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00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92EA1-CA91-4371-810A-8859426A3779}"/>
              </a:ext>
            </a:extLst>
          </p:cNvPr>
          <p:cNvSpPr txBox="1"/>
          <p:nvPr/>
        </p:nvSpPr>
        <p:spPr>
          <a:xfrm>
            <a:off x="116957" y="606056"/>
            <a:ext cx="10516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$Gate –a [</a:t>
            </a:r>
            <a:r>
              <a:rPr lang="en-US" sz="2400" dirty="0" err="1">
                <a:solidFill>
                  <a:srgbClr val="FF0000"/>
                </a:solidFill>
              </a:rPr>
              <a:t>CZCThickness</a:t>
            </a:r>
            <a:r>
              <a:rPr lang="en-US" sz="2400" dirty="0">
                <a:solidFill>
                  <a:srgbClr val="FF0000"/>
                </a:solidFill>
              </a:rPr>
              <a:t> 25] [</a:t>
            </a:r>
            <a:r>
              <a:rPr lang="en-US" sz="2400" dirty="0" err="1">
                <a:solidFill>
                  <a:srgbClr val="FF0000"/>
                </a:solidFill>
              </a:rPr>
              <a:t>BGOThickness</a:t>
            </a:r>
            <a:r>
              <a:rPr lang="en-US" sz="2400" dirty="0">
                <a:solidFill>
                  <a:srgbClr val="FF0000"/>
                </a:solidFill>
              </a:rPr>
              <a:t> 10] [</a:t>
            </a:r>
            <a:r>
              <a:rPr lang="en-US" sz="2400" dirty="0" err="1">
                <a:solidFill>
                  <a:srgbClr val="FF0000"/>
                </a:solidFill>
              </a:rPr>
              <a:t>RunTime</a:t>
            </a:r>
            <a:r>
              <a:rPr lang="en-US" sz="2400" dirty="0">
                <a:solidFill>
                  <a:srgbClr val="FF0000"/>
                </a:solidFill>
              </a:rPr>
              <a:t> 1] TestPhoswichHits.mac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A0588-6AC2-4B9E-8930-9AB706B6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619" y="1067721"/>
            <a:ext cx="6332373" cy="57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90C1C-0F93-4088-A5E9-E51B9387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36" y="0"/>
            <a:ext cx="87410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42370-1BA8-4637-8D7D-17D71729D82D}"/>
              </a:ext>
            </a:extLst>
          </p:cNvPr>
          <p:cNvSpPr txBox="1"/>
          <p:nvPr/>
        </p:nvSpPr>
        <p:spPr>
          <a:xfrm>
            <a:off x="531627" y="6071191"/>
            <a:ext cx="1066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$Gate –a [CZCThickness,25][BGOThickness,10][RunTime,1] TestPhoswichHits.mac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74D13-F24C-4984-9576-0251E1B1C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78" y="1332375"/>
            <a:ext cx="5344633" cy="41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34BFB-1ADD-48FF-A890-DAA4C51E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70" y="1583398"/>
            <a:ext cx="6572744" cy="5156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9FE9A-5070-4355-B3D3-C7C1F445DB3F}"/>
              </a:ext>
            </a:extLst>
          </p:cNvPr>
          <p:cNvSpPr txBox="1"/>
          <p:nvPr/>
        </p:nvSpPr>
        <p:spPr>
          <a:xfrm>
            <a:off x="287219" y="6220047"/>
            <a:ext cx="1039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$Gate –a [CZCThickness,25][BGOThickness,10][RunTime,1] RunPhoswichHits.mac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8CB69-5BE6-4AA1-9B6A-8E0C34B4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71969" cy="5470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6B53-8A2F-4081-A6B5-1CEAE3D4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715" y="575011"/>
            <a:ext cx="5990006" cy="4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A777B-E681-44B6-983B-4BFC5DCC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10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DB535-A507-451A-B1EC-FDB81759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87" y="2435299"/>
            <a:ext cx="7166713" cy="442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F4C5E-F46B-48CC-A40C-2AF909011C5D}"/>
              </a:ext>
            </a:extLst>
          </p:cNvPr>
          <p:cNvSpPr txBox="1"/>
          <p:nvPr/>
        </p:nvSpPr>
        <p:spPr>
          <a:xfrm>
            <a:off x="9238476" y="266644"/>
            <a:ext cx="2456119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Fetching Outputs to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Local Machine</a:t>
            </a:r>
          </a:p>
        </p:txBody>
      </p:sp>
    </p:spTree>
    <p:extLst>
      <p:ext uri="{BB962C8B-B14F-4D97-AF65-F5344CB8AC3E}">
        <p14:creationId xmlns:p14="http://schemas.microsoft.com/office/powerpoint/2010/main" val="342558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D4E136-5F98-404A-B8F0-583562861683}"/>
              </a:ext>
            </a:extLst>
          </p:cNvPr>
          <p:cNvSpPr txBox="1"/>
          <p:nvPr/>
        </p:nvSpPr>
        <p:spPr>
          <a:xfrm>
            <a:off x="357477" y="930595"/>
            <a:ext cx="46291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Downloading and installing OCTAVE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BDAD8-F146-4CE9-A9C5-B71FA46927B2}"/>
              </a:ext>
            </a:extLst>
          </p:cNvPr>
          <p:cNvSpPr txBox="1"/>
          <p:nvPr/>
        </p:nvSpPr>
        <p:spPr>
          <a:xfrm>
            <a:off x="250402" y="161154"/>
            <a:ext cx="402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Virtual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FC0A6-2369-4035-84AF-E8720171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87" y="763331"/>
            <a:ext cx="7205413" cy="609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46949-43A8-4DDE-B750-49215B44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4561"/>
            <a:ext cx="5303520" cy="44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981DA-1631-4FCA-A182-8EBDC4BE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7036" cy="4742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41384-4A40-4D05-BA7D-38ED99F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88" y="0"/>
            <a:ext cx="65966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F26BB-28E4-4962-AC30-6E6A0DE2D826}"/>
              </a:ext>
            </a:extLst>
          </p:cNvPr>
          <p:cNvSpPr txBox="1"/>
          <p:nvPr/>
        </p:nvSpPr>
        <p:spPr>
          <a:xfrm>
            <a:off x="406245" y="5512129"/>
            <a:ext cx="4629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Launching OCTAVE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43366-4BE1-4012-BEC9-42FFFC555435}"/>
              </a:ext>
            </a:extLst>
          </p:cNvPr>
          <p:cNvSpPr txBox="1"/>
          <p:nvPr/>
        </p:nvSpPr>
        <p:spPr>
          <a:xfrm>
            <a:off x="299170" y="4742688"/>
            <a:ext cx="402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79176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9BDD4-F17B-4DEF-B36F-B4082C5C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1600" cy="5386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7C4B7-F4E7-4E9D-B8AA-020BC69763F0}"/>
              </a:ext>
            </a:extLst>
          </p:cNvPr>
          <p:cNvSpPr txBox="1"/>
          <p:nvPr/>
        </p:nvSpPr>
        <p:spPr>
          <a:xfrm>
            <a:off x="5573881" y="1890556"/>
            <a:ext cx="25252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GATE .mac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DEE04-C75E-42B3-8587-3DB607EA37CD}"/>
              </a:ext>
            </a:extLst>
          </p:cNvPr>
          <p:cNvSpPr txBox="1"/>
          <p:nvPr/>
        </p:nvSpPr>
        <p:spPr>
          <a:xfrm>
            <a:off x="213826" y="5291328"/>
            <a:ext cx="4028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Virtual Machine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CFF13-66C0-4072-8899-8ECAC337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168" y="0"/>
            <a:ext cx="4092831" cy="425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70E7C-692B-4E9D-B5E9-40230C89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823" y="3572256"/>
            <a:ext cx="4069531" cy="3285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911595-D210-46BB-8CD9-763D946C8CDD}"/>
              </a:ext>
            </a:extLst>
          </p:cNvPr>
          <p:cNvSpPr txBox="1"/>
          <p:nvPr/>
        </p:nvSpPr>
        <p:spPr>
          <a:xfrm>
            <a:off x="253844" y="6103441"/>
            <a:ext cx="53483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Go to Gate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0F8CCE-8A93-42A9-8846-8A840FB7F3C6}"/>
              </a:ext>
            </a:extLst>
          </p:cNvPr>
          <p:cNvSpPr txBox="1"/>
          <p:nvPr/>
        </p:nvSpPr>
        <p:spPr>
          <a:xfrm>
            <a:off x="9758149" y="4783540"/>
            <a:ext cx="192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TestPhoswichHits</a:t>
            </a:r>
            <a:r>
              <a:rPr lang="en-US" dirty="0">
                <a:solidFill>
                  <a:srgbClr val="FF0000"/>
                </a:solidFill>
              </a:rPr>
              <a:t>_</a:t>
            </a:r>
          </a:p>
          <a:p>
            <a:r>
              <a:rPr lang="en-US" dirty="0">
                <a:solidFill>
                  <a:srgbClr val="FF0000"/>
                </a:solidFill>
              </a:rPr>
              <a:t>  C25_B10_1s.mac</a:t>
            </a:r>
          </a:p>
        </p:txBody>
      </p:sp>
    </p:spTree>
    <p:extLst>
      <p:ext uri="{BB962C8B-B14F-4D97-AF65-F5344CB8AC3E}">
        <p14:creationId xmlns:p14="http://schemas.microsoft.com/office/powerpoint/2010/main" val="151586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A6B81C-90AB-4558-89EB-E4C03961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6" y="0"/>
            <a:ext cx="775096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8E50CF-30AF-4092-A715-1080C6EA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129" y="3232298"/>
            <a:ext cx="4097799" cy="3625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8A095-A0EC-4020-8F33-FDD7155BBB98}"/>
              </a:ext>
            </a:extLst>
          </p:cNvPr>
          <p:cNvSpPr txBox="1"/>
          <p:nvPr/>
        </p:nvSpPr>
        <p:spPr>
          <a:xfrm>
            <a:off x="2256832" y="209628"/>
            <a:ext cx="458287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Launching GATE 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Virtual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D51738-0FC0-4F23-A87B-21C6AABC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58" y="0"/>
            <a:ext cx="4854870" cy="42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7BB4D-7209-4872-90F6-5B9FFE65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1" y="0"/>
            <a:ext cx="759380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19E41-38AD-4577-9C94-16B6FFF6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08" y="1158949"/>
            <a:ext cx="6310512" cy="5699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E9CB0-A01F-4287-9558-D7BA081277CF}"/>
              </a:ext>
            </a:extLst>
          </p:cNvPr>
          <p:cNvSpPr txBox="1"/>
          <p:nvPr/>
        </p:nvSpPr>
        <p:spPr>
          <a:xfrm>
            <a:off x="542980" y="443544"/>
            <a:ext cx="458287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GATE Outputs 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28988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EE2419-78BC-4B99-B9FD-0C51B588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12" y="0"/>
            <a:ext cx="759380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34561-11EA-4EC6-965A-7166E121559A}"/>
              </a:ext>
            </a:extLst>
          </p:cNvPr>
          <p:cNvSpPr txBox="1"/>
          <p:nvPr/>
        </p:nvSpPr>
        <p:spPr>
          <a:xfrm>
            <a:off x="5724524" y="903581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Run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1282D-742B-429E-8D09-F64460541A12}"/>
              </a:ext>
            </a:extLst>
          </p:cNvPr>
          <p:cNvSpPr txBox="1"/>
          <p:nvPr/>
        </p:nvSpPr>
        <p:spPr>
          <a:xfrm>
            <a:off x="6418104" y="99637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3E46D-137E-4831-A97F-36B9DFBB149D}"/>
              </a:ext>
            </a:extLst>
          </p:cNvPr>
          <p:cNvSpPr txBox="1"/>
          <p:nvPr/>
        </p:nvSpPr>
        <p:spPr>
          <a:xfrm>
            <a:off x="8693691" y="831389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Crystal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683B2-19B4-4825-9814-E1523B5DA418}"/>
              </a:ext>
            </a:extLst>
          </p:cNvPr>
          <p:cNvSpPr txBox="1"/>
          <p:nvPr/>
        </p:nvSpPr>
        <p:spPr>
          <a:xfrm>
            <a:off x="9243788" y="108824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C4587-7853-4CC4-A2F0-E4B03C3CB01C}"/>
              </a:ext>
            </a:extLst>
          </p:cNvPr>
          <p:cNvCxnSpPr>
            <a:cxnSpLocks/>
          </p:cNvCxnSpPr>
          <p:nvPr/>
        </p:nvCxnSpPr>
        <p:spPr>
          <a:xfrm>
            <a:off x="6278745" y="1307506"/>
            <a:ext cx="0" cy="9359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2DC07-3A8D-445F-8DF1-FDB5B517208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131841" y="1200721"/>
            <a:ext cx="0" cy="10427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67D87-8A77-4BEB-8B63-8D6ED3A7F4DB}"/>
              </a:ext>
            </a:extLst>
          </p:cNvPr>
          <p:cNvSpPr txBox="1"/>
          <p:nvPr/>
        </p:nvSpPr>
        <p:spPr>
          <a:xfrm>
            <a:off x="5816681" y="5727307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06AD70-768C-4CCD-9337-74A05B056547}"/>
              </a:ext>
            </a:extLst>
          </p:cNvPr>
          <p:cNvCxnSpPr>
            <a:cxnSpLocks/>
          </p:cNvCxnSpPr>
          <p:nvPr/>
        </p:nvCxnSpPr>
        <p:spPr>
          <a:xfrm flipV="1">
            <a:off x="6096000" y="4795284"/>
            <a:ext cx="0" cy="9125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35F0BE-82AD-4229-B24B-96B07A7AAA8B}"/>
              </a:ext>
            </a:extLst>
          </p:cNvPr>
          <p:cNvSpPr txBox="1"/>
          <p:nvPr/>
        </p:nvSpPr>
        <p:spPr>
          <a:xfrm>
            <a:off x="7649194" y="5890438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Energy</a:t>
            </a:r>
          </a:p>
          <a:p>
            <a:r>
              <a:rPr lang="en-US" dirty="0">
                <a:solidFill>
                  <a:srgbClr val="FF0000"/>
                </a:solidFill>
              </a:rPr>
              <a:t>(MeV)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E9FB4-CC7D-46AD-B4AF-B2C16F472B06}"/>
              </a:ext>
            </a:extLst>
          </p:cNvPr>
          <p:cNvSpPr txBox="1"/>
          <p:nvPr/>
        </p:nvSpPr>
        <p:spPr>
          <a:xfrm>
            <a:off x="8448424" y="589043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C61E4-8DE8-45A8-8080-2B8914122AE3}"/>
              </a:ext>
            </a:extLst>
          </p:cNvPr>
          <p:cNvCxnSpPr>
            <a:cxnSpLocks/>
          </p:cNvCxnSpPr>
          <p:nvPr/>
        </p:nvCxnSpPr>
        <p:spPr>
          <a:xfrm flipV="1">
            <a:off x="6619209" y="5326912"/>
            <a:ext cx="73772" cy="8415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641FA0-DD57-4658-BBF6-63C7C6229584}"/>
              </a:ext>
            </a:extLst>
          </p:cNvPr>
          <p:cNvSpPr txBox="1"/>
          <p:nvPr/>
        </p:nvSpPr>
        <p:spPr>
          <a:xfrm>
            <a:off x="9322950" y="5925404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B9ACDA-7C5D-49AE-B512-30A717EF39B5}"/>
              </a:ext>
            </a:extLst>
          </p:cNvPr>
          <p:cNvCxnSpPr>
            <a:cxnSpLocks/>
          </p:cNvCxnSpPr>
          <p:nvPr/>
        </p:nvCxnSpPr>
        <p:spPr>
          <a:xfrm flipV="1">
            <a:off x="8030171" y="5125862"/>
            <a:ext cx="0" cy="7539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51EFB-3F8D-43A0-8D63-D4C245F7662B}"/>
              </a:ext>
            </a:extLst>
          </p:cNvPr>
          <p:cNvSpPr txBox="1"/>
          <p:nvPr/>
        </p:nvSpPr>
        <p:spPr>
          <a:xfrm>
            <a:off x="5150457" y="5865806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F480-1961-434A-A49B-039AAE0BCEA8}"/>
              </a:ext>
            </a:extLst>
          </p:cNvPr>
          <p:cNvCxnSpPr>
            <a:cxnSpLocks/>
          </p:cNvCxnSpPr>
          <p:nvPr/>
        </p:nvCxnSpPr>
        <p:spPr>
          <a:xfrm flipV="1">
            <a:off x="8729353" y="5151751"/>
            <a:ext cx="0" cy="7280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8EC225-C774-4168-B9CA-0467C9FBE078}"/>
              </a:ext>
            </a:extLst>
          </p:cNvPr>
          <p:cNvSpPr txBox="1"/>
          <p:nvPr/>
        </p:nvSpPr>
        <p:spPr>
          <a:xfrm>
            <a:off x="6473728" y="6188972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5FFBBC-FCEF-4C61-8ED2-3AF9D9FE6D27}"/>
              </a:ext>
            </a:extLst>
          </p:cNvPr>
          <p:cNvCxnSpPr>
            <a:cxnSpLocks/>
          </p:cNvCxnSpPr>
          <p:nvPr/>
        </p:nvCxnSpPr>
        <p:spPr>
          <a:xfrm flipV="1">
            <a:off x="9484931" y="5151750"/>
            <a:ext cx="0" cy="7280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960E22-AC51-4579-937D-3776AE7D68F9}"/>
              </a:ext>
            </a:extLst>
          </p:cNvPr>
          <p:cNvCxnSpPr>
            <a:cxnSpLocks/>
          </p:cNvCxnSpPr>
          <p:nvPr/>
        </p:nvCxnSpPr>
        <p:spPr>
          <a:xfrm flipH="1">
            <a:off x="9771321" y="2677378"/>
            <a:ext cx="460135" cy="4860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04CC36-9D75-4388-B9DF-B5E0658474C6}"/>
              </a:ext>
            </a:extLst>
          </p:cNvPr>
          <p:cNvSpPr txBox="1"/>
          <p:nvPr/>
        </p:nvSpPr>
        <p:spPr>
          <a:xfrm>
            <a:off x="10120088" y="2354213"/>
            <a:ext cx="13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Interaction Type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4C56BB-FE22-4B87-AABA-6D0E43389660}"/>
              </a:ext>
            </a:extLst>
          </p:cNvPr>
          <p:cNvCxnSpPr>
            <a:cxnSpLocks/>
          </p:cNvCxnSpPr>
          <p:nvPr/>
        </p:nvCxnSpPr>
        <p:spPr>
          <a:xfrm>
            <a:off x="6800405" y="1307506"/>
            <a:ext cx="0" cy="9359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F3DABD-835A-4E01-ACDA-18D01557039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626090" y="1457579"/>
            <a:ext cx="55848" cy="833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534D50A-2CBE-4047-9B0F-BDA9811A924E}"/>
              </a:ext>
            </a:extLst>
          </p:cNvPr>
          <p:cNvSpPr txBox="1"/>
          <p:nvPr/>
        </p:nvSpPr>
        <p:spPr>
          <a:xfrm>
            <a:off x="1382233" y="1722095"/>
            <a:ext cx="12972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Fields:</a:t>
            </a:r>
          </a:p>
          <a:p>
            <a:r>
              <a:rPr lang="en-US" dirty="0"/>
              <a:t>1-&gt; Run</a:t>
            </a:r>
          </a:p>
          <a:p>
            <a:r>
              <a:rPr lang="en-US" dirty="0"/>
              <a:t>2-&gt; Event</a:t>
            </a:r>
          </a:p>
          <a:p>
            <a:r>
              <a:rPr lang="en-US" dirty="0"/>
              <a:t>9-&gt; Crystal</a:t>
            </a:r>
          </a:p>
          <a:p>
            <a:r>
              <a:rPr lang="en-US" dirty="0"/>
              <a:t>10-&gt; Layer</a:t>
            </a:r>
          </a:p>
          <a:p>
            <a:r>
              <a:rPr lang="en-US" dirty="0"/>
              <a:t>11-&gt; Time</a:t>
            </a:r>
          </a:p>
          <a:p>
            <a:r>
              <a:rPr lang="en-US" dirty="0"/>
              <a:t>12-&gt; Energy</a:t>
            </a:r>
          </a:p>
          <a:p>
            <a:r>
              <a:rPr lang="en-US" dirty="0"/>
              <a:t>13-&gt; Range</a:t>
            </a:r>
          </a:p>
          <a:p>
            <a:r>
              <a:rPr lang="en-US" dirty="0"/>
              <a:t>14-&gt; X</a:t>
            </a:r>
          </a:p>
          <a:p>
            <a:r>
              <a:rPr lang="en-US" dirty="0"/>
              <a:t>15-&gt; Y</a:t>
            </a:r>
          </a:p>
          <a:p>
            <a:r>
              <a:rPr lang="en-US" dirty="0"/>
              <a:t>16-&gt; Z</a:t>
            </a:r>
          </a:p>
          <a:p>
            <a:r>
              <a:rPr lang="en-US" dirty="0"/>
              <a:t>23-&gt; Type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F16EA9-105D-4C3E-8B80-89430592CD7B}"/>
              </a:ext>
            </a:extLst>
          </p:cNvPr>
          <p:cNvCxnSpPr>
            <a:cxnSpLocks/>
          </p:cNvCxnSpPr>
          <p:nvPr/>
        </p:nvCxnSpPr>
        <p:spPr>
          <a:xfrm flipV="1">
            <a:off x="5370546" y="5223110"/>
            <a:ext cx="386712" cy="7022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3A4E50-5A63-4FAB-9CB2-99AF1706E374}"/>
              </a:ext>
            </a:extLst>
          </p:cNvPr>
          <p:cNvSpPr txBox="1"/>
          <p:nvPr/>
        </p:nvSpPr>
        <p:spPr>
          <a:xfrm>
            <a:off x="1265249" y="688138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GATE Hits Output</a:t>
            </a:r>
          </a:p>
        </p:txBody>
      </p:sp>
    </p:spTree>
    <p:extLst>
      <p:ext uri="{BB962C8B-B14F-4D97-AF65-F5344CB8AC3E}">
        <p14:creationId xmlns:p14="http://schemas.microsoft.com/office/powerpoint/2010/main" val="170493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07AC5-4AE9-4F0E-8DBB-E16C4E3D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8479" r="12731" b="6615"/>
          <a:stretch/>
        </p:blipFill>
        <p:spPr>
          <a:xfrm>
            <a:off x="209550" y="4294039"/>
            <a:ext cx="5514974" cy="2505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B7854-C610-4051-AF82-068212387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5"/>
          <a:stretch/>
        </p:blipFill>
        <p:spPr>
          <a:xfrm>
            <a:off x="0" y="288930"/>
            <a:ext cx="12192000" cy="3397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B3BF6-BADA-4624-B95A-A0227007B5BB}"/>
              </a:ext>
            </a:extLst>
          </p:cNvPr>
          <p:cNvSpPr txBox="1"/>
          <p:nvPr/>
        </p:nvSpPr>
        <p:spPr>
          <a:xfrm>
            <a:off x="428625" y="398511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Run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EE9CC-7175-4D11-975B-F4C4A7FFB39F}"/>
              </a:ext>
            </a:extLst>
          </p:cNvPr>
          <p:cNvSpPr txBox="1"/>
          <p:nvPr/>
        </p:nvSpPr>
        <p:spPr>
          <a:xfrm>
            <a:off x="966787" y="378663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4CB9C-DF09-4B2B-A112-6ED5D1BD810B}"/>
              </a:ext>
            </a:extLst>
          </p:cNvPr>
          <p:cNvSpPr txBox="1"/>
          <p:nvPr/>
        </p:nvSpPr>
        <p:spPr>
          <a:xfrm>
            <a:off x="3028950" y="415596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Crystal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C6183-0977-48E9-912C-A74C719DF408}"/>
              </a:ext>
            </a:extLst>
          </p:cNvPr>
          <p:cNvSpPr txBox="1"/>
          <p:nvPr/>
        </p:nvSpPr>
        <p:spPr>
          <a:xfrm>
            <a:off x="3467100" y="380044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19002-9913-47CC-B231-CAD9F7BB0EA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66775" y="342900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B5F5E9-C0FA-4FFE-ABA0-D2A30DBF8EE2}"/>
              </a:ext>
            </a:extLst>
          </p:cNvPr>
          <p:cNvCxnSpPr>
            <a:cxnSpLocks/>
          </p:cNvCxnSpPr>
          <p:nvPr/>
        </p:nvCxnSpPr>
        <p:spPr>
          <a:xfrm flipV="1">
            <a:off x="1304925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DB996-14C6-4F39-9572-F1A1311383D2}"/>
              </a:ext>
            </a:extLst>
          </p:cNvPr>
          <p:cNvCxnSpPr>
            <a:cxnSpLocks/>
          </p:cNvCxnSpPr>
          <p:nvPr/>
        </p:nvCxnSpPr>
        <p:spPr>
          <a:xfrm flipV="1">
            <a:off x="3467100" y="3314728"/>
            <a:ext cx="0" cy="8341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87E199-5192-4693-A0EA-058DD127EEDC}"/>
              </a:ext>
            </a:extLst>
          </p:cNvPr>
          <p:cNvCxnSpPr>
            <a:cxnSpLocks/>
          </p:cNvCxnSpPr>
          <p:nvPr/>
        </p:nvCxnSpPr>
        <p:spPr>
          <a:xfrm flipV="1">
            <a:off x="3829050" y="3244334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885F49-FA62-439B-AEEF-32F9AB37A6B2}"/>
              </a:ext>
            </a:extLst>
          </p:cNvPr>
          <p:cNvSpPr txBox="1"/>
          <p:nvPr/>
        </p:nvSpPr>
        <p:spPr>
          <a:xfrm>
            <a:off x="7623696" y="458031"/>
            <a:ext cx="341284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GATE Hits 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16B23-05E4-4CF7-8D8D-8F1EA0BC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5" y="4234045"/>
            <a:ext cx="4657725" cy="26330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3AE7E-A138-4316-8EAA-F13384FFAA6F}"/>
              </a:ext>
            </a:extLst>
          </p:cNvPr>
          <p:cNvSpPr txBox="1"/>
          <p:nvPr/>
        </p:nvSpPr>
        <p:spPr>
          <a:xfrm>
            <a:off x="4405312" y="3870841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Time (s)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C6BF38-9B4D-4E8F-B4D6-6CB95FA031AC}"/>
              </a:ext>
            </a:extLst>
          </p:cNvPr>
          <p:cNvCxnSpPr>
            <a:cxnSpLocks/>
          </p:cNvCxnSpPr>
          <p:nvPr/>
        </p:nvCxnSpPr>
        <p:spPr>
          <a:xfrm flipV="1">
            <a:off x="4767262" y="3314728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DDCE40-38D7-4244-A314-2E4127E70DEF}"/>
              </a:ext>
            </a:extLst>
          </p:cNvPr>
          <p:cNvSpPr txBox="1"/>
          <p:nvPr/>
        </p:nvSpPr>
        <p:spPr>
          <a:xfrm>
            <a:off x="5724524" y="3732870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Energy</a:t>
            </a:r>
          </a:p>
          <a:p>
            <a:r>
              <a:rPr lang="en-US">
                <a:solidFill>
                  <a:srgbClr val="FF0000"/>
                </a:solidFill>
              </a:rPr>
              <a:t>(MeV)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430CFC-1E79-4103-9B4E-C335067ADE9A}"/>
              </a:ext>
            </a:extLst>
          </p:cNvPr>
          <p:cNvCxnSpPr>
            <a:cxnSpLocks/>
          </p:cNvCxnSpPr>
          <p:nvPr/>
        </p:nvCxnSpPr>
        <p:spPr>
          <a:xfrm flipV="1">
            <a:off x="60864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95EB68-C8F6-42F9-8567-C5839E18FA0E}"/>
              </a:ext>
            </a:extLst>
          </p:cNvPr>
          <p:cNvSpPr txBox="1"/>
          <p:nvPr/>
        </p:nvSpPr>
        <p:spPr>
          <a:xfrm>
            <a:off x="6429375" y="3914719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Range</a:t>
            </a:r>
          </a:p>
          <a:p>
            <a:r>
              <a:rPr lang="en-US">
                <a:solidFill>
                  <a:srgbClr val="FF0000"/>
                </a:solidFill>
              </a:rPr>
              <a:t>(mm)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523B05-6EED-4901-8425-BBAD3A8E335C}"/>
              </a:ext>
            </a:extLst>
          </p:cNvPr>
          <p:cNvCxnSpPr>
            <a:cxnSpLocks/>
          </p:cNvCxnSpPr>
          <p:nvPr/>
        </p:nvCxnSpPr>
        <p:spPr>
          <a:xfrm flipV="1">
            <a:off x="6791325" y="3358606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65952-F537-4CCA-92B4-BE1914400B9F}"/>
              </a:ext>
            </a:extLst>
          </p:cNvPr>
          <p:cNvSpPr txBox="1"/>
          <p:nvPr/>
        </p:nvSpPr>
        <p:spPr>
          <a:xfrm>
            <a:off x="7260432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1B7719-FBE0-46A0-B0C3-C03025278625}"/>
              </a:ext>
            </a:extLst>
          </p:cNvPr>
          <p:cNvCxnSpPr>
            <a:cxnSpLocks/>
          </p:cNvCxnSpPr>
          <p:nvPr/>
        </p:nvCxnSpPr>
        <p:spPr>
          <a:xfrm flipV="1">
            <a:off x="7419975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7701BB-E921-41AD-8B1C-D430EE5ACB62}"/>
              </a:ext>
            </a:extLst>
          </p:cNvPr>
          <p:cNvSpPr txBox="1"/>
          <p:nvPr/>
        </p:nvSpPr>
        <p:spPr>
          <a:xfrm>
            <a:off x="7946231" y="3800447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1390C4-F360-40AE-A54F-41530EA27EFA}"/>
              </a:ext>
            </a:extLst>
          </p:cNvPr>
          <p:cNvCxnSpPr>
            <a:cxnSpLocks/>
          </p:cNvCxnSpPr>
          <p:nvPr/>
        </p:nvCxnSpPr>
        <p:spPr>
          <a:xfrm flipV="1">
            <a:off x="8105774" y="3176757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63AC6E-F9AE-420B-AF20-3D1BD7567A06}"/>
              </a:ext>
            </a:extLst>
          </p:cNvPr>
          <p:cNvSpPr txBox="1"/>
          <p:nvPr/>
        </p:nvSpPr>
        <p:spPr>
          <a:xfrm>
            <a:off x="8472487" y="3787150"/>
            <a:ext cx="3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CE0E0C-B92B-4CA8-BCB0-BEE63DD52E49}"/>
              </a:ext>
            </a:extLst>
          </p:cNvPr>
          <p:cNvCxnSpPr>
            <a:cxnSpLocks/>
          </p:cNvCxnSpPr>
          <p:nvPr/>
        </p:nvCxnSpPr>
        <p:spPr>
          <a:xfrm flipV="1">
            <a:off x="8632030" y="3163460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8A831-CCA4-4234-AF1B-CAC0F2385F7C}"/>
              </a:ext>
            </a:extLst>
          </p:cNvPr>
          <p:cNvCxnSpPr>
            <a:cxnSpLocks/>
          </p:cNvCxnSpPr>
          <p:nvPr/>
        </p:nvCxnSpPr>
        <p:spPr>
          <a:xfrm flipV="1">
            <a:off x="11182350" y="3246192"/>
            <a:ext cx="0" cy="55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182DFD-B4DE-4574-8245-A00A399E0C7E}"/>
              </a:ext>
            </a:extLst>
          </p:cNvPr>
          <p:cNvSpPr txBox="1"/>
          <p:nvPr/>
        </p:nvSpPr>
        <p:spPr>
          <a:xfrm>
            <a:off x="10458450" y="3794472"/>
            <a:ext cx="13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Interaction Type</a:t>
            </a:r>
          </a:p>
        </p:txBody>
      </p:sp>
    </p:spTree>
    <p:extLst>
      <p:ext uri="{BB962C8B-B14F-4D97-AF65-F5344CB8AC3E}">
        <p14:creationId xmlns:p14="http://schemas.microsoft.com/office/powerpoint/2010/main" val="138298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AE89F-95EC-452D-852D-585B3DBE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47" y="0"/>
            <a:ext cx="102083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A33D-BFF2-4349-87AA-27B31990D445}"/>
              </a:ext>
            </a:extLst>
          </p:cNvPr>
          <p:cNvSpPr txBox="1"/>
          <p:nvPr/>
        </p:nvSpPr>
        <p:spPr>
          <a:xfrm>
            <a:off x="467832" y="2116710"/>
            <a:ext cx="2211571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Running GATE in Batch mode</a:t>
            </a:r>
          </a:p>
        </p:txBody>
      </p:sp>
    </p:spTree>
    <p:extLst>
      <p:ext uri="{BB962C8B-B14F-4D97-AF65-F5344CB8AC3E}">
        <p14:creationId xmlns:p14="http://schemas.microsoft.com/office/powerpoint/2010/main" val="287021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201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Phoswich GATE Simulation OCTAVE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Phoswich GATE Simulation Event Category Statistics</dc:title>
  <dc:creator>Bill Worstell</dc:creator>
  <cp:lastModifiedBy>Bill Worstell</cp:lastModifiedBy>
  <cp:revision>1</cp:revision>
  <cp:lastPrinted>2022-01-10T20:55:06Z</cp:lastPrinted>
  <dcterms:created xsi:type="dcterms:W3CDTF">2022-01-10T16:37:44Z</dcterms:created>
  <dcterms:modified xsi:type="dcterms:W3CDTF">2022-01-11T18:39:18Z</dcterms:modified>
</cp:coreProperties>
</file>